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69" r:id="rId2"/>
  </p:sldMasterIdLst>
  <p:notesMasterIdLst>
    <p:notesMasterId r:id="rId13"/>
  </p:notesMasterIdLst>
  <p:handoutMasterIdLst>
    <p:handoutMasterId r:id="rId14"/>
  </p:handoutMasterIdLst>
  <p:sldIdLst>
    <p:sldId id="309" r:id="rId3"/>
    <p:sldId id="318" r:id="rId4"/>
    <p:sldId id="310" r:id="rId5"/>
    <p:sldId id="317" r:id="rId6"/>
    <p:sldId id="313" r:id="rId7"/>
    <p:sldId id="311" r:id="rId8"/>
    <p:sldId id="312" r:id="rId9"/>
    <p:sldId id="314" r:id="rId10"/>
    <p:sldId id="315" r:id="rId11"/>
    <p:sldId id="316" r:id="rId12"/>
  </p:sldIdLst>
  <p:sldSz cx="12192000" cy="6858000"/>
  <p:notesSz cx="10706100" cy="151447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userDrawn="1">
          <p15:clr>
            <a:srgbClr val="A4A3A4"/>
          </p15:clr>
        </p15:guide>
        <p15:guide id="2" orient="horz" pos="2183" userDrawn="1">
          <p15:clr>
            <a:srgbClr val="A4A3A4"/>
          </p15:clr>
        </p15:guide>
      </p15:sldGuideLst>
    </p:ext>
    <p:ext uri="{2D200454-40CA-4A62-9FC3-DE9A4176ACB9}">
      <p15:notes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2" roundtripDataSignature="AMtx7mjfbSPMSWLg9+iEIykTCLSPDvKV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9A9"/>
    <a:srgbClr val="EBBB00"/>
    <a:srgbClr val="F9EAB2"/>
    <a:srgbClr val="0093D1"/>
    <a:srgbClr val="E6E6E6"/>
    <a:srgbClr val="F8F8F8"/>
    <a:srgbClr val="004494"/>
    <a:srgbClr val="FFA298"/>
    <a:srgbClr val="90939B"/>
    <a:srgbClr val="DEE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96395" autoAdjust="0"/>
  </p:normalViewPr>
  <p:slideViewPr>
    <p:cSldViewPr snapToGrid="0">
      <p:cViewPr varScale="1">
        <p:scale>
          <a:sx n="107" d="100"/>
          <a:sy n="107" d="100"/>
        </p:scale>
        <p:origin x="624" y="114"/>
      </p:cViewPr>
      <p:guideLst>
        <p:guide pos="3840"/>
        <p:guide orient="horz" pos="2183"/>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982" y="1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17" Type="http://schemas.openxmlformats.org/officeDocument/2006/relationships/tableStyles" Target="tableStyles.xml"/><Relationship Id="rId3" Type="http://schemas.openxmlformats.org/officeDocument/2006/relationships/slide" Target="slides/slide1.xml"/><Relationship Id="rId11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16"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115" Type="http://schemas.openxmlformats.org/officeDocument/2006/relationships/viewProps" Target="viewProps.xml"/><Relationship Id="rId5" Type="http://schemas.openxmlformats.org/officeDocument/2006/relationships/slide" Target="slides/slide3.xml"/><Relationship Id="rId114"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11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3B810F7-737B-E7AD-F778-96DC5B081FBE}"/>
              </a:ext>
            </a:extLst>
          </p:cNvPr>
          <p:cNvSpPr>
            <a:spLocks noGrp="1"/>
          </p:cNvSpPr>
          <p:nvPr>
            <p:ph type="hdr" sz="quarter"/>
          </p:nvPr>
        </p:nvSpPr>
        <p:spPr>
          <a:xfrm>
            <a:off x="0" y="0"/>
            <a:ext cx="4638675" cy="758825"/>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AB6866F5-B6D4-5B68-E80B-B3CBCF5C91F3}"/>
              </a:ext>
            </a:extLst>
          </p:cNvPr>
          <p:cNvSpPr>
            <a:spLocks noGrp="1"/>
          </p:cNvSpPr>
          <p:nvPr>
            <p:ph type="dt" sz="quarter" idx="1"/>
          </p:nvPr>
        </p:nvSpPr>
        <p:spPr>
          <a:xfrm>
            <a:off x="6064250" y="0"/>
            <a:ext cx="4638675" cy="758825"/>
          </a:xfrm>
          <a:prstGeom prst="rect">
            <a:avLst/>
          </a:prstGeom>
        </p:spPr>
        <p:txBody>
          <a:bodyPr vert="horz" lIns="91440" tIns="45720" rIns="91440" bIns="45720" rtlCol="0"/>
          <a:lstStyle>
            <a:lvl1pPr algn="r">
              <a:defRPr sz="1200"/>
            </a:lvl1pPr>
          </a:lstStyle>
          <a:p>
            <a:fld id="{4D0DD8F6-3108-6144-AB4F-1892A0CAB948}" type="datetimeFigureOut">
              <a:rPr lang="ru-RU" smtClean="0"/>
              <a:t>10.07.2025</a:t>
            </a:fld>
            <a:endParaRPr lang="ru-RU"/>
          </a:p>
        </p:txBody>
      </p:sp>
      <p:sp>
        <p:nvSpPr>
          <p:cNvPr id="4" name="Нижний колонтитул 3">
            <a:extLst>
              <a:ext uri="{FF2B5EF4-FFF2-40B4-BE49-F238E27FC236}">
                <a16:creationId xmlns:a16="http://schemas.microsoft.com/office/drawing/2014/main" id="{EE76BF26-175D-B597-71F1-C86D6AC21072}"/>
              </a:ext>
            </a:extLst>
          </p:cNvPr>
          <p:cNvSpPr>
            <a:spLocks noGrp="1"/>
          </p:cNvSpPr>
          <p:nvPr>
            <p:ph type="ftr" sz="quarter" idx="2"/>
          </p:nvPr>
        </p:nvSpPr>
        <p:spPr>
          <a:xfrm>
            <a:off x="0" y="14385925"/>
            <a:ext cx="4638675" cy="758825"/>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181614EF-7591-8865-5BA9-95A48F2D9669}"/>
              </a:ext>
            </a:extLst>
          </p:cNvPr>
          <p:cNvSpPr>
            <a:spLocks noGrp="1"/>
          </p:cNvSpPr>
          <p:nvPr>
            <p:ph type="sldNum" sz="quarter" idx="3"/>
          </p:nvPr>
        </p:nvSpPr>
        <p:spPr>
          <a:xfrm>
            <a:off x="6064250" y="14385925"/>
            <a:ext cx="4638675" cy="758825"/>
          </a:xfrm>
          <a:prstGeom prst="rect">
            <a:avLst/>
          </a:prstGeom>
        </p:spPr>
        <p:txBody>
          <a:bodyPr vert="horz" lIns="91440" tIns="45720" rIns="91440" bIns="45720" rtlCol="0" anchor="b"/>
          <a:lstStyle>
            <a:lvl1pPr algn="r">
              <a:defRPr sz="1200"/>
            </a:lvl1pPr>
          </a:lstStyle>
          <a:p>
            <a:fld id="{AB87CABC-296F-B845-B193-74CD90180726}" type="slidenum">
              <a:rPr lang="ru-RU" smtClean="0"/>
              <a:t>‹#›</a:t>
            </a:fld>
            <a:endParaRPr lang="ru-RU"/>
          </a:p>
        </p:txBody>
      </p:sp>
    </p:spTree>
    <p:extLst>
      <p:ext uri="{BB962C8B-B14F-4D97-AF65-F5344CB8AC3E}">
        <p14:creationId xmlns:p14="http://schemas.microsoft.com/office/powerpoint/2010/main" val="4196823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00" y="1135063"/>
            <a:ext cx="10096500" cy="5680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70600" y="7193750"/>
            <a:ext cx="8564875" cy="68151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333883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1135063"/>
            <a:ext cx="10096500" cy="568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26965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1135063"/>
            <a:ext cx="10096500" cy="568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90933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1135063"/>
            <a:ext cx="10096500" cy="568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8550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4800" y="1135063"/>
            <a:ext cx="10096500" cy="56800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707765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svg"/><Relationship Id="rId18" Type="http://schemas.openxmlformats.org/officeDocument/2006/relationships/image" Target="../media/image38.sv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svg"/><Relationship Id="rId17" Type="http://schemas.openxmlformats.org/officeDocument/2006/relationships/image" Target="../media/image37.svg"/><Relationship Id="rId2" Type="http://schemas.openxmlformats.org/officeDocument/2006/relationships/image" Target="../media/image12.png"/><Relationship Id="rId16" Type="http://schemas.openxmlformats.org/officeDocument/2006/relationships/image" Target="../media/image36.svg"/><Relationship Id="rId20" Type="http://schemas.openxmlformats.org/officeDocument/2006/relationships/image" Target="../media/image40.svg"/><Relationship Id="rId1" Type="http://schemas.openxmlformats.org/officeDocument/2006/relationships/slideMaster" Target="../slideMasters/slideMaster2.xml"/><Relationship Id="rId6" Type="http://schemas.openxmlformats.org/officeDocument/2006/relationships/image" Target="../media/image26.sv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svg"/><Relationship Id="rId19" Type="http://schemas.openxmlformats.org/officeDocument/2006/relationships/image" Target="../media/image39.svg"/><Relationship Id="rId4" Type="http://schemas.openxmlformats.org/officeDocument/2006/relationships/image" Target="../media/image24.svg"/><Relationship Id="rId9" Type="http://schemas.openxmlformats.org/officeDocument/2006/relationships/image" Target="../media/image29.svg"/><Relationship Id="rId14" Type="http://schemas.openxmlformats.org/officeDocument/2006/relationships/image" Target="../media/image34.svg"/><Relationship Id="rId2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4.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43.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43.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4.png"/><Relationship Id="rId4"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C81957D-9492-44AA-8EE9-0D3F43192E08}"/>
              </a:ext>
            </a:extLst>
          </p:cNvPr>
          <p:cNvSpPr>
            <a:spLocks noGrp="1"/>
          </p:cNvSpPr>
          <p:nvPr>
            <p:ph type="pic" sz="quarter" idx="12" hasCustomPrompt="1"/>
          </p:nvPr>
        </p:nvSpPr>
        <p:spPr>
          <a:xfrm>
            <a:off x="0" y="0"/>
            <a:ext cx="12192000" cy="5961412"/>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6451F616-5844-0AF8-30B0-4118618A3DC8}"/>
              </a:ext>
            </a:extLst>
          </p:cNvPr>
          <p:cNvSpPr/>
          <p:nvPr userDrawn="1"/>
        </p:nvSpPr>
        <p:spPr>
          <a:xfrm>
            <a:off x="0" y="5961413"/>
            <a:ext cx="12192000" cy="931636"/>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id="{5AEFEEBD-8848-F130-B865-39127FCCFD22}"/>
              </a:ext>
            </a:extLst>
          </p:cNvPr>
          <p:cNvSpPr>
            <a:spLocks noGrp="1"/>
          </p:cNvSpPr>
          <p:nvPr>
            <p:ph type="title" hasCustomPrompt="1"/>
          </p:nvPr>
        </p:nvSpPr>
        <p:spPr>
          <a:xfrm>
            <a:off x="571163" y="3160424"/>
            <a:ext cx="9206796" cy="1970585"/>
          </a:xfrm>
          <a:prstGeom prst="rect">
            <a:avLst/>
          </a:prstGeom>
        </p:spPr>
        <p:txBody>
          <a:bodyPr lIns="0" tIns="0" rIns="0" bIns="0"/>
          <a:lstStyle>
            <a:lvl1pPr>
              <a:defRPr sz="4800" b="1">
                <a:solidFill>
                  <a:schemeClr val="bg1"/>
                </a:solidFill>
                <a:latin typeface="+mj-lt"/>
              </a:defRPr>
            </a:lvl1pPr>
          </a:lstStyle>
          <a:p>
            <a:r>
              <a:rPr lang="en-US" dirty="0"/>
              <a:t>LOREM IPSUM DOLOR SIT AMET CONSE</a:t>
            </a:r>
            <a:endParaRPr lang="ru-RU" dirty="0"/>
          </a:p>
        </p:txBody>
      </p:sp>
      <p:sp>
        <p:nvSpPr>
          <p:cNvPr id="17" name="Текст 16">
            <a:extLst>
              <a:ext uri="{FF2B5EF4-FFF2-40B4-BE49-F238E27FC236}">
                <a16:creationId xmlns:a16="http://schemas.microsoft.com/office/drawing/2014/main" id="{F7CA3A9A-8A4B-44F8-A5EB-5A18F43A9C23}"/>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8" name="Прямая соединительная линия 17">
            <a:extLst>
              <a:ext uri="{FF2B5EF4-FFF2-40B4-BE49-F238E27FC236}">
                <a16:creationId xmlns:a16="http://schemas.microsoft.com/office/drawing/2014/main" id="{F47B7179-60AA-4B44-A5A0-D59202A52D0A}"/>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Текст 16">
            <a:extLst>
              <a:ext uri="{FF2B5EF4-FFF2-40B4-BE49-F238E27FC236}">
                <a16:creationId xmlns:a16="http://schemas.microsoft.com/office/drawing/2014/main" id="{20A73AEA-44BC-4FD0-91FF-3B55AD3C1C17}"/>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20" name="Рисунок 19">
            <a:extLst>
              <a:ext uri="{FF2B5EF4-FFF2-40B4-BE49-F238E27FC236}">
                <a16:creationId xmlns:a16="http://schemas.microsoft.com/office/drawing/2014/main" id="{8C5EEBA5-09D2-4748-9712-296A58709B47}"/>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35314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2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229378A5-AF0B-B92C-06E1-85EEFC4123FD}"/>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24635CD4-AB84-E98A-DF21-C2B3485434AA}"/>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5" name="Текст 16">
            <a:extLst>
              <a:ext uri="{FF2B5EF4-FFF2-40B4-BE49-F238E27FC236}">
                <a16:creationId xmlns:a16="http://schemas.microsoft.com/office/drawing/2014/main" id="{C236E28B-92C2-1051-9952-3A49A8560FB0}"/>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6" name="Текст 16">
            <a:extLst>
              <a:ext uri="{FF2B5EF4-FFF2-40B4-BE49-F238E27FC236}">
                <a16:creationId xmlns:a16="http://schemas.microsoft.com/office/drawing/2014/main" id="{538F82DD-27CC-D2F4-661B-F8E98CF4054F}"/>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3" name="Рисунок 2">
            <a:extLst>
              <a:ext uri="{FF2B5EF4-FFF2-40B4-BE49-F238E27FC236}">
                <a16:creationId xmlns:a16="http://schemas.microsoft.com/office/drawing/2014/main" id="{18E95DE0-3AA6-47BC-B5C5-CB6360738B02}"/>
              </a:ext>
            </a:extLst>
          </p:cNvPr>
          <p:cNvSpPr>
            <a:spLocks noGrp="1"/>
          </p:cNvSpPr>
          <p:nvPr>
            <p:ph type="pic" sz="quarter" idx="14"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4" name="Текст 16">
            <a:extLst>
              <a:ext uri="{FF2B5EF4-FFF2-40B4-BE49-F238E27FC236}">
                <a16:creationId xmlns:a16="http://schemas.microsoft.com/office/drawing/2014/main" id="{7CCBFE86-41B7-481D-A030-B4AC9D27D516}"/>
              </a:ext>
            </a:extLst>
          </p:cNvPr>
          <p:cNvSpPr>
            <a:spLocks noGrp="1"/>
          </p:cNvSpPr>
          <p:nvPr>
            <p:ph type="body" sz="quarter" idx="15"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5" name="Текст 16">
            <a:extLst>
              <a:ext uri="{FF2B5EF4-FFF2-40B4-BE49-F238E27FC236}">
                <a16:creationId xmlns:a16="http://schemas.microsoft.com/office/drawing/2014/main" id="{12C63204-3D82-4435-9816-FAF0C470BE25}"/>
              </a:ext>
            </a:extLst>
          </p:cNvPr>
          <p:cNvSpPr>
            <a:spLocks noGrp="1"/>
          </p:cNvSpPr>
          <p:nvPr>
            <p:ph type="body" sz="quarter" idx="16"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6" name="Рисунок 2">
            <a:extLst>
              <a:ext uri="{FF2B5EF4-FFF2-40B4-BE49-F238E27FC236}">
                <a16:creationId xmlns:a16="http://schemas.microsoft.com/office/drawing/2014/main" id="{444E1297-05AE-4790-A949-D6F5683BA2EC}"/>
              </a:ext>
            </a:extLst>
          </p:cNvPr>
          <p:cNvSpPr>
            <a:spLocks noGrp="1"/>
          </p:cNvSpPr>
          <p:nvPr>
            <p:ph type="pic" sz="quarter" idx="17"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0AAECBE6-BE0E-41A5-AD3E-9BEE33613F2C}"/>
              </a:ext>
            </a:extLst>
          </p:cNvPr>
          <p:cNvSpPr>
            <a:spLocks noGrp="1"/>
          </p:cNvSpPr>
          <p:nvPr>
            <p:ph type="body" sz="quarter" idx="18"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7C73A7DE-52F0-4366-809E-22D2788AD140}"/>
              </a:ext>
            </a:extLst>
          </p:cNvPr>
          <p:cNvSpPr>
            <a:spLocks noGrp="1"/>
          </p:cNvSpPr>
          <p:nvPr>
            <p:ph type="body" sz="quarter" idx="19"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194394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3 фото">
    <p:spTree>
      <p:nvGrpSpPr>
        <p:cNvPr id="1" name=""/>
        <p:cNvGrpSpPr/>
        <p:nvPr/>
      </p:nvGrpSpPr>
      <p:grpSpPr>
        <a:xfrm>
          <a:off x="0" y="0"/>
          <a:ext cx="0" cy="0"/>
          <a:chOff x="0" y="0"/>
          <a:chExt cx="0" cy="0"/>
        </a:xfrm>
      </p:grpSpPr>
      <p:sp>
        <p:nvSpPr>
          <p:cNvPr id="14" name="Рисунок 7">
            <a:extLst>
              <a:ext uri="{FF2B5EF4-FFF2-40B4-BE49-F238E27FC236}">
                <a16:creationId xmlns:a16="http://schemas.microsoft.com/office/drawing/2014/main" id="{57CE56BD-6795-F0D6-65D4-37A65C17495E}"/>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15" name="Image 1" descr="preencoded.png">
            <a:extLst>
              <a:ext uri="{FF2B5EF4-FFF2-40B4-BE49-F238E27FC236}">
                <a16:creationId xmlns:a16="http://schemas.microsoft.com/office/drawing/2014/main" id="{84EADD00-655B-4BB8-8372-DEC183F55E85}"/>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16" name="Рисунок 2">
            <a:extLst>
              <a:ext uri="{FF2B5EF4-FFF2-40B4-BE49-F238E27FC236}">
                <a16:creationId xmlns:a16="http://schemas.microsoft.com/office/drawing/2014/main" id="{4EC34493-7C28-82B5-4AFE-F9CD57EF69D1}"/>
              </a:ext>
            </a:extLst>
          </p:cNvPr>
          <p:cNvSpPr>
            <a:spLocks noGrp="1"/>
          </p:cNvSpPr>
          <p:nvPr>
            <p:ph type="pic" sz="quarter" idx="13"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id="{61AD1E6B-3325-A66B-7A33-B854C7BBC226}"/>
              </a:ext>
            </a:extLst>
          </p:cNvPr>
          <p:cNvSpPr>
            <a:spLocks noGrp="1"/>
          </p:cNvSpPr>
          <p:nvPr>
            <p:ph type="body" sz="quarter" idx="14"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id="{AC2D6430-2FE3-6728-933F-87BB04016971}"/>
              </a:ext>
            </a:extLst>
          </p:cNvPr>
          <p:cNvSpPr>
            <a:spLocks noGrp="1"/>
          </p:cNvSpPr>
          <p:nvPr>
            <p:ph type="body" sz="quarter" idx="15"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9" name="Рисунок 2">
            <a:extLst>
              <a:ext uri="{FF2B5EF4-FFF2-40B4-BE49-F238E27FC236}">
                <a16:creationId xmlns:a16="http://schemas.microsoft.com/office/drawing/2014/main" id="{31273A3D-8C83-0781-A57E-A3AF1AE19762}"/>
              </a:ext>
            </a:extLst>
          </p:cNvPr>
          <p:cNvSpPr>
            <a:spLocks noGrp="1"/>
          </p:cNvSpPr>
          <p:nvPr>
            <p:ph type="pic" sz="quarter" idx="16"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0" name="Текст 16">
            <a:extLst>
              <a:ext uri="{FF2B5EF4-FFF2-40B4-BE49-F238E27FC236}">
                <a16:creationId xmlns:a16="http://schemas.microsoft.com/office/drawing/2014/main" id="{3FD09501-D586-9951-D952-826F0A672DB9}"/>
              </a:ext>
            </a:extLst>
          </p:cNvPr>
          <p:cNvSpPr>
            <a:spLocks noGrp="1"/>
          </p:cNvSpPr>
          <p:nvPr>
            <p:ph type="body" sz="quarter" idx="17"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1" name="Текст 16">
            <a:extLst>
              <a:ext uri="{FF2B5EF4-FFF2-40B4-BE49-F238E27FC236}">
                <a16:creationId xmlns:a16="http://schemas.microsoft.com/office/drawing/2014/main" id="{3CE8DAF2-C366-6A32-99F0-A158B833F9B7}"/>
              </a:ext>
            </a:extLst>
          </p:cNvPr>
          <p:cNvSpPr>
            <a:spLocks noGrp="1"/>
          </p:cNvSpPr>
          <p:nvPr>
            <p:ph type="body" sz="quarter" idx="18"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22" name="Рисунок 2">
            <a:extLst>
              <a:ext uri="{FF2B5EF4-FFF2-40B4-BE49-F238E27FC236}">
                <a16:creationId xmlns:a16="http://schemas.microsoft.com/office/drawing/2014/main" id="{1303DE89-6E5D-BACB-7D91-E25D9D06C542}"/>
              </a:ext>
            </a:extLst>
          </p:cNvPr>
          <p:cNvSpPr>
            <a:spLocks noGrp="1"/>
          </p:cNvSpPr>
          <p:nvPr>
            <p:ph type="pic" sz="quarter" idx="19" hasCustomPrompt="1"/>
          </p:nvPr>
        </p:nvSpPr>
        <p:spPr>
          <a:xfrm>
            <a:off x="587375" y="42006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3" name="Текст 16">
            <a:extLst>
              <a:ext uri="{FF2B5EF4-FFF2-40B4-BE49-F238E27FC236}">
                <a16:creationId xmlns:a16="http://schemas.microsoft.com/office/drawing/2014/main" id="{EAE464C1-EAD0-AE57-D8B9-9AC077136ED6}"/>
              </a:ext>
            </a:extLst>
          </p:cNvPr>
          <p:cNvSpPr>
            <a:spLocks noGrp="1"/>
          </p:cNvSpPr>
          <p:nvPr>
            <p:ph type="body" sz="quarter" idx="20" hasCustomPrompt="1"/>
          </p:nvPr>
        </p:nvSpPr>
        <p:spPr>
          <a:xfrm>
            <a:off x="1954141" y="45564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4" name="Текст 16">
            <a:extLst>
              <a:ext uri="{FF2B5EF4-FFF2-40B4-BE49-F238E27FC236}">
                <a16:creationId xmlns:a16="http://schemas.microsoft.com/office/drawing/2014/main" id="{F8B755C5-1DC1-A9E1-6C7C-E3D3030D2563}"/>
              </a:ext>
            </a:extLst>
          </p:cNvPr>
          <p:cNvSpPr>
            <a:spLocks noGrp="1"/>
          </p:cNvSpPr>
          <p:nvPr>
            <p:ph type="body" sz="quarter" idx="21" hasCustomPrompt="1"/>
          </p:nvPr>
        </p:nvSpPr>
        <p:spPr>
          <a:xfrm>
            <a:off x="1954141" y="48509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65507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cxnSp>
        <p:nvCxnSpPr>
          <p:cNvPr id="29" name="Прямая соединительная линия 46">
            <a:extLst>
              <a:ext uri="{FF2B5EF4-FFF2-40B4-BE49-F238E27FC236}">
                <a16:creationId xmlns:a16="http://schemas.microsoft.com/office/drawing/2014/main" id="{387AC744-EBFC-4E34-808D-AAD090B88A9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0" name="Группа 48">
            <a:extLst>
              <a:ext uri="{FF2B5EF4-FFF2-40B4-BE49-F238E27FC236}">
                <a16:creationId xmlns:a16="http://schemas.microsoft.com/office/drawing/2014/main" id="{6BEBB208-F282-41DF-BE6A-6F705A0FD868}"/>
              </a:ext>
            </a:extLst>
          </p:cNvPr>
          <p:cNvGrpSpPr/>
          <p:nvPr userDrawn="1"/>
        </p:nvGrpSpPr>
        <p:grpSpPr>
          <a:xfrm>
            <a:off x="50803" y="43806"/>
            <a:ext cx="294721" cy="190465"/>
            <a:chOff x="5645187" y="1645875"/>
            <a:chExt cx="2732773" cy="2173616"/>
          </a:xfrm>
          <a:solidFill>
            <a:schemeClr val="lt1"/>
          </a:solidFill>
        </p:grpSpPr>
        <p:sp>
          <p:nvSpPr>
            <p:cNvPr id="31" name="Полилиния 49">
              <a:extLst>
                <a:ext uri="{FF2B5EF4-FFF2-40B4-BE49-F238E27FC236}">
                  <a16:creationId xmlns:a16="http://schemas.microsoft.com/office/drawing/2014/main" id="{48D15E07-D49F-490B-9D4E-97284C3D09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2" name="Полилиния 50">
              <a:extLst>
                <a:ext uri="{FF2B5EF4-FFF2-40B4-BE49-F238E27FC236}">
                  <a16:creationId xmlns:a16="http://schemas.microsoft.com/office/drawing/2014/main" id="{2A587902-0443-49C0-8F10-009234D80B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3" name="Полилиния 51">
              <a:extLst>
                <a:ext uri="{FF2B5EF4-FFF2-40B4-BE49-F238E27FC236}">
                  <a16:creationId xmlns:a16="http://schemas.microsoft.com/office/drawing/2014/main" id="{D6677271-4B38-4DDE-BA38-A7ED0759F7F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4" name="Group 32">
            <a:extLst>
              <a:ext uri="{FF2B5EF4-FFF2-40B4-BE49-F238E27FC236}">
                <a16:creationId xmlns:a16="http://schemas.microsoft.com/office/drawing/2014/main" id="{E16D3C0E-1768-4F7A-ABFD-74527E60BB6D}"/>
              </a:ext>
            </a:extLst>
          </p:cNvPr>
          <p:cNvGrpSpPr/>
          <p:nvPr userDrawn="1"/>
        </p:nvGrpSpPr>
        <p:grpSpPr>
          <a:xfrm>
            <a:off x="-8878" y="-5773"/>
            <a:ext cx="339078" cy="311173"/>
            <a:chOff x="-8878" y="-5773"/>
            <a:chExt cx="339078" cy="311173"/>
          </a:xfrm>
        </p:grpSpPr>
        <p:sp>
          <p:nvSpPr>
            <p:cNvPr id="35" name="Прямоугольник 47">
              <a:extLst>
                <a:ext uri="{FF2B5EF4-FFF2-40B4-BE49-F238E27FC236}">
                  <a16:creationId xmlns:a16="http://schemas.microsoft.com/office/drawing/2014/main" id="{5195E071-2D85-42E3-8B6B-3CE7EB4D8CD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6" name="Группа 48">
              <a:extLst>
                <a:ext uri="{FF2B5EF4-FFF2-40B4-BE49-F238E27FC236}">
                  <a16:creationId xmlns:a16="http://schemas.microsoft.com/office/drawing/2014/main" id="{6F0D0EC9-8A30-41C1-8EE6-9FC11B9B6E84}"/>
                </a:ext>
              </a:extLst>
            </p:cNvPr>
            <p:cNvGrpSpPr/>
            <p:nvPr userDrawn="1"/>
          </p:nvGrpSpPr>
          <p:grpSpPr>
            <a:xfrm>
              <a:off x="41277" y="43805"/>
              <a:ext cx="23946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CE13D2C2-C87F-40D0-BFBB-6B56665AE89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38" name="Полилиния 50">
                <a:extLst>
                  <a:ext uri="{FF2B5EF4-FFF2-40B4-BE49-F238E27FC236}">
                    <a16:creationId xmlns:a16="http://schemas.microsoft.com/office/drawing/2014/main" id="{A862F26A-6EC3-44D8-9FEC-DB8E23923FA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39" name="Полилиния 51">
                <a:extLst>
                  <a:ext uri="{FF2B5EF4-FFF2-40B4-BE49-F238E27FC236}">
                    <a16:creationId xmlns:a16="http://schemas.microsoft.com/office/drawing/2014/main" id="{A8E3DCEC-0776-48D7-81D1-BDC48B695CE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1" name="Прямоугольник 30">
            <a:extLst>
              <a:ext uri="{FF2B5EF4-FFF2-40B4-BE49-F238E27FC236}">
                <a16:creationId xmlns:a16="http://schemas.microsoft.com/office/drawing/2014/main" id="{65C9B467-502F-41CF-A1F2-049BCB18515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78E14CE3-CBE5-9900-F7B5-1D921508F2E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2356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000" b="1">
                <a:solidFill>
                  <a:srgbClr val="004494"/>
                </a:solidFill>
                <a:latin typeface="+mj-lt"/>
              </a:defRPr>
            </a:lvl1pPr>
          </a:lstStyle>
          <a:p>
            <a:r>
              <a:rPr lang="ru-RU" dirty="0"/>
              <a:t>ЗАГОЛОВОК СЛАЙДА</a:t>
            </a:r>
          </a:p>
        </p:txBody>
      </p:sp>
      <p:sp>
        <p:nvSpPr>
          <p:cNvPr id="69" name="Прямоугольник 29">
            <a:extLst>
              <a:ext uri="{FF2B5EF4-FFF2-40B4-BE49-F238E27FC236}">
                <a16:creationId xmlns:a16="http://schemas.microsoft.com/office/drawing/2014/main" id="{C3C545CC-A7EF-4860-96BD-6087F74A399A}"/>
              </a:ext>
            </a:extLst>
          </p:cNvPr>
          <p:cNvSpPr/>
          <p:nvPr userDrawn="1"/>
        </p:nvSpPr>
        <p:spPr>
          <a:xfrm>
            <a:off x="1" y="-33388"/>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cxnSp>
        <p:nvCxnSpPr>
          <p:cNvPr id="76" name="Прямая соединительная линия 46">
            <a:extLst>
              <a:ext uri="{FF2B5EF4-FFF2-40B4-BE49-F238E27FC236}">
                <a16:creationId xmlns:a16="http://schemas.microsoft.com/office/drawing/2014/main"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79" name="Полилиния 50">
              <a:extLst>
                <a:ext uri="{FF2B5EF4-FFF2-40B4-BE49-F238E27FC236}">
                  <a16:creationId xmlns:a16="http://schemas.microsoft.com/office/drawing/2014/main"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80" name="Полилиния 51">
              <a:extLst>
                <a:ext uri="{FF2B5EF4-FFF2-40B4-BE49-F238E27FC236}">
                  <a16:creationId xmlns:a16="http://schemas.microsoft.com/office/drawing/2014/main"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81" name="Group 32">
            <a:extLst>
              <a:ext uri="{FF2B5EF4-FFF2-40B4-BE49-F238E27FC236}">
                <a16:creationId xmlns:a16="http://schemas.microsoft.com/office/drawing/2014/main"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85" name="Полилиния 50">
                <a:extLst>
                  <a:ext uri="{FF2B5EF4-FFF2-40B4-BE49-F238E27FC236}">
                    <a16:creationId xmlns:a16="http://schemas.microsoft.com/office/drawing/2014/main"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86" name="Полилиния 51">
                <a:extLst>
                  <a:ext uri="{FF2B5EF4-FFF2-40B4-BE49-F238E27FC236}">
                    <a16:creationId xmlns:a16="http://schemas.microsoft.com/office/drawing/2014/main"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
        <p:nvSpPr>
          <p:cNvPr id="18" name="Текст 3">
            <a:extLst>
              <a:ext uri="{FF2B5EF4-FFF2-40B4-BE49-F238E27FC236}">
                <a16:creationId xmlns:a16="http://schemas.microsoft.com/office/drawing/2014/main" id="{8F3A8BC3-8FCD-492C-8EC7-953389B59971}"/>
              </a:ext>
            </a:extLst>
          </p:cNvPr>
          <p:cNvSpPr txBox="1">
            <a:spLocks/>
          </p:cNvSpPr>
          <p:nvPr userDrawn="1"/>
        </p:nvSpPr>
        <p:spPr>
          <a:xfrm>
            <a:off x="459742" y="54000"/>
            <a:ext cx="2966851" cy="30526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1" i="0" u="none" strike="noStrike" cap="none" spc="0">
                <a:solidFill>
                  <a:srgbClr val="333333"/>
                </a:solidFill>
                <a:latin typeface="+mn-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r>
              <a:rPr lang="ru-RU" sz="800" dirty="0" smtClean="0"/>
              <a:t>ЗАЩИТА ПРОЕКТА КОМАНДЫ №</a:t>
            </a:r>
            <a:endParaRPr lang="ru-RU" dirty="0">
              <a:solidFill>
                <a:schemeClr val="tx1"/>
              </a:solidFill>
            </a:endParaRPr>
          </a:p>
        </p:txBody>
      </p:sp>
    </p:spTree>
    <p:extLst>
      <p:ext uri="{BB962C8B-B14F-4D97-AF65-F5344CB8AC3E}">
        <p14:creationId xmlns:p14="http://schemas.microsoft.com/office/powerpoint/2010/main" val="4003156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Пустой слайд для темного фона">
    <p:bg>
      <p:bgPr>
        <a:solidFill>
          <a:schemeClr val="bg2">
            <a:lumMod val="50000"/>
          </a:schemeClr>
        </a:solidFill>
        <a:effectLst/>
      </p:bgPr>
    </p:bg>
    <p:spTree>
      <p:nvGrpSpPr>
        <p:cNvPr id="1" name=""/>
        <p:cNvGrpSpPr/>
        <p:nvPr/>
      </p:nvGrpSpPr>
      <p:grpSpPr>
        <a:xfrm>
          <a:off x="0" y="0"/>
          <a:ext cx="0" cy="0"/>
          <a:chOff x="0" y="0"/>
          <a:chExt cx="0" cy="0"/>
        </a:xfrm>
      </p:grpSpPr>
      <p:sp>
        <p:nvSpPr>
          <p:cNvPr id="44" name="Прямоугольник 29">
            <a:extLst>
              <a:ext uri="{FF2B5EF4-FFF2-40B4-BE49-F238E27FC236}">
                <a16:creationId xmlns:a16="http://schemas.microsoft.com/office/drawing/2014/main" id="{09E64983-3DA2-4840-BE77-7E679ED2C3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5" name="Текст 16">
            <a:extLst>
              <a:ext uri="{FF2B5EF4-FFF2-40B4-BE49-F238E27FC236}">
                <a16:creationId xmlns:a16="http://schemas.microsoft.com/office/drawing/2014/main" id="{B2B18EED-9E3F-44DC-81DC-50A8D1FB101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6" name="Текст 16">
            <a:extLst>
              <a:ext uri="{FF2B5EF4-FFF2-40B4-BE49-F238E27FC236}">
                <a16:creationId xmlns:a16="http://schemas.microsoft.com/office/drawing/2014/main" id="{9C13148D-30BF-49E3-896D-A89F9AF56080}"/>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7" name="Текст 16">
            <a:extLst>
              <a:ext uri="{FF2B5EF4-FFF2-40B4-BE49-F238E27FC236}">
                <a16:creationId xmlns:a16="http://schemas.microsoft.com/office/drawing/2014/main" id="{068FF1EB-3ECB-4889-B184-C3FAFD2CD2B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8" name="Текст 16">
            <a:extLst>
              <a:ext uri="{FF2B5EF4-FFF2-40B4-BE49-F238E27FC236}">
                <a16:creationId xmlns:a16="http://schemas.microsoft.com/office/drawing/2014/main" id="{193A37A1-FBEF-405A-B50B-804085EE874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9" name="Текст 16">
            <a:extLst>
              <a:ext uri="{FF2B5EF4-FFF2-40B4-BE49-F238E27FC236}">
                <a16:creationId xmlns:a16="http://schemas.microsoft.com/office/drawing/2014/main" id="{7F3BECD0-4EDC-47A0-90F5-6735842A32B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0" name="Текст 16">
            <a:extLst>
              <a:ext uri="{FF2B5EF4-FFF2-40B4-BE49-F238E27FC236}">
                <a16:creationId xmlns:a16="http://schemas.microsoft.com/office/drawing/2014/main" id="{9C7799A0-8B29-4D8B-8E14-9D5E498590A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1" name="Прямая соединительная линия 46">
            <a:extLst>
              <a:ext uri="{FF2B5EF4-FFF2-40B4-BE49-F238E27FC236}">
                <a16:creationId xmlns:a16="http://schemas.microsoft.com/office/drawing/2014/main" id="{E61E8E07-7BDD-428F-8B27-E0F2715CA11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2" name="Группа 48">
            <a:extLst>
              <a:ext uri="{FF2B5EF4-FFF2-40B4-BE49-F238E27FC236}">
                <a16:creationId xmlns:a16="http://schemas.microsoft.com/office/drawing/2014/main" id="{7A904954-A817-403E-801D-5125F692B00D}"/>
              </a:ext>
            </a:extLst>
          </p:cNvPr>
          <p:cNvGrpSpPr/>
          <p:nvPr userDrawn="1"/>
        </p:nvGrpSpPr>
        <p:grpSpPr>
          <a:xfrm>
            <a:off x="50803" y="43806"/>
            <a:ext cx="29472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79CC85EA-C9A1-482C-BF04-27A1DD88D0D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4" name="Полилиния 50">
              <a:extLst>
                <a:ext uri="{FF2B5EF4-FFF2-40B4-BE49-F238E27FC236}">
                  <a16:creationId xmlns:a16="http://schemas.microsoft.com/office/drawing/2014/main" id="{C7D5A36C-1B06-4912-BBAD-3C02B4E3345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5" name="Полилиния 51">
              <a:extLst>
                <a:ext uri="{FF2B5EF4-FFF2-40B4-BE49-F238E27FC236}">
                  <a16:creationId xmlns:a16="http://schemas.microsoft.com/office/drawing/2014/main" id="{1EF61FEB-D8B6-4153-91EB-D33BBC0F0B6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8" name="Группа 48">
            <a:extLst>
              <a:ext uri="{FF2B5EF4-FFF2-40B4-BE49-F238E27FC236}">
                <a16:creationId xmlns:a16="http://schemas.microsoft.com/office/drawing/2014/main" id="{5ABF8E8C-DB3C-42F0-BF23-777B244999EB}"/>
              </a:ext>
            </a:extLst>
          </p:cNvPr>
          <p:cNvGrpSpPr/>
          <p:nvPr userDrawn="1"/>
        </p:nvGrpSpPr>
        <p:grpSpPr>
          <a:xfrm>
            <a:off x="41277" y="43805"/>
            <a:ext cx="239461" cy="190465"/>
            <a:chOff x="5645187" y="1645875"/>
            <a:chExt cx="2732773" cy="2173616"/>
          </a:xfrm>
          <a:solidFill>
            <a:srgbClr val="004494"/>
          </a:solidFill>
        </p:grpSpPr>
        <p:sp>
          <p:nvSpPr>
            <p:cNvPr id="59" name="Полилиния 49">
              <a:extLst>
                <a:ext uri="{FF2B5EF4-FFF2-40B4-BE49-F238E27FC236}">
                  <a16:creationId xmlns:a16="http://schemas.microsoft.com/office/drawing/2014/main" id="{1C6B7A22-7CD9-4E57-B9AE-2901D80013B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0" name="Полилиния 50">
              <a:extLst>
                <a:ext uri="{FF2B5EF4-FFF2-40B4-BE49-F238E27FC236}">
                  <a16:creationId xmlns:a16="http://schemas.microsoft.com/office/drawing/2014/main" id="{44AF5348-14E9-4BD1-BAF2-F7725FAB449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1" name="Полилиния 51">
              <a:extLst>
                <a:ext uri="{FF2B5EF4-FFF2-40B4-BE49-F238E27FC236}">
                  <a16:creationId xmlns:a16="http://schemas.microsoft.com/office/drawing/2014/main" id="{12B6C7C6-724F-4E8D-90C3-0903DE9C20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sp>
        <p:nvSpPr>
          <p:cNvPr id="63" name="Прямоугольник 30">
            <a:extLst>
              <a:ext uri="{FF2B5EF4-FFF2-40B4-BE49-F238E27FC236}">
                <a16:creationId xmlns:a16="http://schemas.microsoft.com/office/drawing/2014/main" id="{42667807-BC00-4DDC-8B51-74D91077F912}"/>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4" name="Google Shape;12;p1" descr="preencoded.png">
            <a:extLst>
              <a:ext uri="{FF2B5EF4-FFF2-40B4-BE49-F238E27FC236}">
                <a16:creationId xmlns:a16="http://schemas.microsoft.com/office/drawing/2014/main" id="{BCDCC6E8-1233-4649-8A6F-E5CBAA3CA8A0}"/>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5" name="Текст 16">
            <a:extLst>
              <a:ext uri="{FF2B5EF4-FFF2-40B4-BE49-F238E27FC236}">
                <a16:creationId xmlns:a16="http://schemas.microsoft.com/office/drawing/2014/main" id="{C805ABBD-519A-4F3E-B31E-C876CE97D1B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D25CF0CE-D3E9-4781-DEC4-23FCB18A53C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5636652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1">
    <p:bg>
      <p:bgRef idx="1001">
        <a:schemeClr val="bg1"/>
      </p:bgRef>
    </p:bg>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564F5268-F336-BC90-D473-50608307998D}"/>
              </a:ext>
            </a:extLst>
          </p:cNvPr>
          <p:cNvSpPr>
            <a:spLocks noGrp="1"/>
          </p:cNvSpPr>
          <p:nvPr>
            <p:ph type="title" hasCustomPrompt="1"/>
          </p:nvPr>
        </p:nvSpPr>
        <p:spPr>
          <a:xfrm>
            <a:off x="572187" y="481023"/>
            <a:ext cx="7252601" cy="815461"/>
          </a:xfrm>
          <a:prstGeom prst="rect">
            <a:avLst/>
          </a:prstGeom>
        </p:spPr>
        <p:txBody>
          <a:bodyPr lIns="0" tIns="0" rIns="0" bIns="0"/>
          <a:lstStyle>
            <a:lvl1pPr marR="0" algn="l" rtl="0">
              <a:lnSpc>
                <a:spcPct val="100000"/>
              </a:lnSpc>
              <a:spcBef>
                <a:spcPts val="0"/>
              </a:spcBef>
              <a:spcAft>
                <a:spcPts val="0"/>
              </a:spcAft>
              <a:buClr>
                <a:srgbClr val="000000"/>
              </a:buClr>
              <a:buFont typeface="Arial"/>
              <a:defRPr lang="ru-RU" sz="2500" b="1" i="0" u="none" strike="noStrike" cap="none" dirty="0">
                <a:solidFill>
                  <a:srgbClr val="004494"/>
                </a:solidFill>
                <a:latin typeface="+mj-lt"/>
                <a:ea typeface="Arial"/>
                <a:cs typeface="Arial"/>
                <a:sym typeface="Arial"/>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803F44A2-EA3A-2384-8249-4BC88895BC64}"/>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ADAF62F2-719F-4A7E-B5AC-19BDD3AB0DC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AC64410-37C1-4C08-99C8-E6BF309273E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CB2C461-DB3A-441C-8B34-53FC1F3D34A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7DE09E27-D497-4BD5-B7BD-CAA6B0AFCAE7}"/>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56F28A4D-8520-4BE5-AA95-531ECB1DC87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EBCBCDC4-52EE-406A-A3FF-23ECB326CB7D}"/>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2D1A1F25-BBB9-4C88-81A4-DFAF4895649A}"/>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7473E9FE-D630-44CA-A781-A36574552D2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3" name="Группа 48">
            <a:extLst>
              <a:ext uri="{FF2B5EF4-FFF2-40B4-BE49-F238E27FC236}">
                <a16:creationId xmlns:a16="http://schemas.microsoft.com/office/drawing/2014/main" id="{0BB37055-C058-4904-916A-0737A24F3901}"/>
              </a:ext>
            </a:extLst>
          </p:cNvPr>
          <p:cNvGrpSpPr/>
          <p:nvPr userDrawn="1"/>
        </p:nvGrpSpPr>
        <p:grpSpPr>
          <a:xfrm>
            <a:off x="50803" y="43806"/>
            <a:ext cx="294721" cy="190465"/>
            <a:chOff x="5645187" y="1645875"/>
            <a:chExt cx="2732773" cy="2173616"/>
          </a:xfrm>
          <a:solidFill>
            <a:schemeClr val="lt1"/>
          </a:solidFill>
        </p:grpSpPr>
        <p:sp>
          <p:nvSpPr>
            <p:cNvPr id="34" name="Полилиния 49">
              <a:extLst>
                <a:ext uri="{FF2B5EF4-FFF2-40B4-BE49-F238E27FC236}">
                  <a16:creationId xmlns:a16="http://schemas.microsoft.com/office/drawing/2014/main" id="{FDBD8B19-1A25-4826-A767-015043A3C7A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5" name="Полилиния 50">
              <a:extLst>
                <a:ext uri="{FF2B5EF4-FFF2-40B4-BE49-F238E27FC236}">
                  <a16:creationId xmlns:a16="http://schemas.microsoft.com/office/drawing/2014/main" id="{AFA1DD81-9BCB-4E15-9FA4-C5B395828B6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6" name="Полилиния 51">
              <a:extLst>
                <a:ext uri="{FF2B5EF4-FFF2-40B4-BE49-F238E27FC236}">
                  <a16:creationId xmlns:a16="http://schemas.microsoft.com/office/drawing/2014/main" id="{68D57498-A2B1-4CF1-ABB6-76180BDE874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7" name="Group 32">
            <a:extLst>
              <a:ext uri="{FF2B5EF4-FFF2-40B4-BE49-F238E27FC236}">
                <a16:creationId xmlns:a16="http://schemas.microsoft.com/office/drawing/2014/main" id="{2AA91759-FD05-4285-8B96-51134CA41DD2}"/>
              </a:ext>
            </a:extLst>
          </p:cNvPr>
          <p:cNvGrpSpPr/>
          <p:nvPr userDrawn="1"/>
        </p:nvGrpSpPr>
        <p:grpSpPr>
          <a:xfrm>
            <a:off x="-8878" y="-5773"/>
            <a:ext cx="339078" cy="311173"/>
            <a:chOff x="-8878" y="-5773"/>
            <a:chExt cx="339078" cy="311173"/>
          </a:xfrm>
        </p:grpSpPr>
        <p:sp>
          <p:nvSpPr>
            <p:cNvPr id="38" name="Прямоугольник 47">
              <a:extLst>
                <a:ext uri="{FF2B5EF4-FFF2-40B4-BE49-F238E27FC236}">
                  <a16:creationId xmlns:a16="http://schemas.microsoft.com/office/drawing/2014/main" id="{9EDEA433-9DCF-4235-B81D-D9795F5EC78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535795F5-E085-4E2D-83DA-330CCF2D1DAB}"/>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AC8B52EF-1BB4-44E5-A8D6-C3E2D513AB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id="{7BD61BCE-5C8C-4517-9815-1F5F35A2C466}"/>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id="{B192B3FE-20B9-4AB4-AC7E-ECB336B15E9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CAE5DD87-5179-425B-A707-C62D31281A7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A1B85324-2A1A-48B8-B68B-C7092E78E41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4EB87C7D-846C-4413-84EC-7E6107786DB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02B78F5A-5726-F6EA-7DD4-A8F3185A291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pic>
        <p:nvPicPr>
          <p:cNvPr id="4" name="Рисунок 3"/>
          <p:cNvPicPr>
            <a:picLocks noChangeAspect="1"/>
          </p:cNvPicPr>
          <p:nvPr userDrawn="1"/>
        </p:nvPicPr>
        <p:blipFill rotWithShape="1">
          <a:blip r:embed="rId3"/>
          <a:srcRect t="6411"/>
          <a:stretch/>
        </p:blipFill>
        <p:spPr>
          <a:xfrm>
            <a:off x="572187" y="1170774"/>
            <a:ext cx="11028363" cy="5413805"/>
          </a:xfrm>
          <a:prstGeom prst="rect">
            <a:avLst/>
          </a:prstGeom>
        </p:spPr>
      </p:pic>
    </p:spTree>
    <p:extLst>
      <p:ext uri="{BB962C8B-B14F-4D97-AF65-F5344CB8AC3E}">
        <p14:creationId xmlns:p14="http://schemas.microsoft.com/office/powerpoint/2010/main" val="39585378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C3E29741-24B8-4059-8759-3885BF7529DD}"/>
              </a:ext>
            </a:extLst>
          </p:cNvPr>
          <p:cNvSpPr>
            <a:spLocks noGrp="1"/>
          </p:cNvSpPr>
          <p:nvPr>
            <p:ph type="pic" sz="quarter" idx="12" hasCustomPrompt="1"/>
          </p:nvPr>
        </p:nvSpPr>
        <p:spPr>
          <a:xfrm>
            <a:off x="8" y="307054"/>
            <a:ext cx="12191999" cy="65509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Заголовок 11">
            <a:extLst>
              <a:ext uri="{FF2B5EF4-FFF2-40B4-BE49-F238E27FC236}">
                <a16:creationId xmlns:a16="http://schemas.microsoft.com/office/drawing/2014/main" id="{C7733FC1-3E34-E107-A2D1-30E9AEE6A91C}"/>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id="{4CFC59AF-8E39-0F77-EFD0-E208CF796F97}"/>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id="{22B369AD-2348-4B0A-BA54-FC3ED52968A2}"/>
              </a:ext>
            </a:extLst>
          </p:cNvPr>
          <p:cNvSpPr/>
          <p:nvPr userDrawn="1"/>
        </p:nvSpPr>
        <p:spPr>
          <a:xfrm>
            <a:off x="1" y="-8675"/>
            <a:ext cx="12192000" cy="314044"/>
          </a:xfrm>
          <a:prstGeom prst="rect">
            <a:avLst/>
          </a:prstGeom>
          <a:solidFill>
            <a:srgbClr val="00224A"/>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id="{1DE12896-C28A-4EA0-A498-B8C9D227CFE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chemeClr val="bg2">
                    <a:lumMod val="40000"/>
                    <a:lumOff val="60000"/>
                  </a:schemeClr>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id="{4130FA32-FD93-4E78-9216-D5645FCCF2B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id="{510E00DD-05F5-4013-A899-67DB85C27C45}"/>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id="{35B85977-A134-47CF-92E4-20FF7F3DA47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id="{91714035-3E6B-4524-AA5E-D97FC69DD2A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id="{52A6956E-C310-4013-A81C-34504F54CC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id="{AFD15B1A-EF9B-4A1E-8A2E-EE9402AA2FCC}"/>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Group 32">
            <a:extLst>
              <a:ext uri="{FF2B5EF4-FFF2-40B4-BE49-F238E27FC236}">
                <a16:creationId xmlns:a16="http://schemas.microsoft.com/office/drawing/2014/main" id="{4BB5B178-C1B7-4FA2-AF15-60685AAC19A4}"/>
              </a:ext>
            </a:extLst>
          </p:cNvPr>
          <p:cNvGrpSpPr/>
          <p:nvPr userDrawn="1"/>
        </p:nvGrpSpPr>
        <p:grpSpPr>
          <a:xfrm>
            <a:off x="8346" y="-5773"/>
            <a:ext cx="339078" cy="311173"/>
            <a:chOff x="-8878" y="-5773"/>
            <a:chExt cx="339078" cy="311173"/>
          </a:xfrm>
        </p:grpSpPr>
        <p:sp>
          <p:nvSpPr>
            <p:cNvPr id="38" name="Прямоугольник 47">
              <a:extLst>
                <a:ext uri="{FF2B5EF4-FFF2-40B4-BE49-F238E27FC236}">
                  <a16:creationId xmlns:a16="http://schemas.microsoft.com/office/drawing/2014/main" id="{269FBCE3-ACC0-4858-8AC5-29C598B7E3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id="{9A41239C-A565-41F1-B306-66DE7FDA9978}"/>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5CF52A38-7118-403B-9342-DD4E3656878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id="{1305484E-7AC5-4B0F-AD1A-A1B759C7F1B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id="{10E50F33-ADBA-45B5-9B0D-E9B54520849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id="{EED54DC9-D44E-4FDA-A6CB-2F1DF9180D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id="{DEC3C585-932B-435D-845F-43B5E02C7F2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id="{0CD1EB5F-288B-4E76-95DE-E5CAC337DCED}"/>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AF1A396A-E827-BBBE-600A-91EBF68EAE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41039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Слайд с ключевыми фактами">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id="{F6C3FD3C-1C95-A5BE-D671-6DA795592E71}"/>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КЛЮЧЕВЫЕ ПРОЕКТЫ ПАО «ММК»</a:t>
            </a:r>
          </a:p>
        </p:txBody>
      </p:sp>
      <p:pic>
        <p:nvPicPr>
          <p:cNvPr id="6" name="Image 3" descr="preencoded.png">
            <a:extLst>
              <a:ext uri="{FF2B5EF4-FFF2-40B4-BE49-F238E27FC236}">
                <a16:creationId xmlns:a16="http://schemas.microsoft.com/office/drawing/2014/main" id="{3038F659-BFEE-1F99-16F8-11240F3CA96E}"/>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584799" y="2286038"/>
            <a:ext cx="2050079" cy="12203"/>
          </a:xfrm>
          <a:prstGeom prst="rect">
            <a:avLst/>
          </a:prstGeom>
        </p:spPr>
      </p:pic>
      <p:pic>
        <p:nvPicPr>
          <p:cNvPr id="7" name="Image 5" descr="preencoded.png">
            <a:extLst>
              <a:ext uri="{FF2B5EF4-FFF2-40B4-BE49-F238E27FC236}">
                <a16:creationId xmlns:a16="http://schemas.microsoft.com/office/drawing/2014/main" id="{877BE24E-3652-A2FD-D965-8A42E0F22AA6}"/>
              </a:ext>
            </a:extLst>
          </p:cNvPr>
          <p:cNvPicPr>
            <a:picLocks noChangeAspect="1"/>
          </p:cNvPicPr>
          <p:nvPr userDrawn="1"/>
        </p:nvPicPr>
        <p:blipFill>
          <a:blip r:embed="rId2">
            <a:extLst>
              <a:ext uri="{96DAC541-7B7A-43D3-8B79-37D633B846F1}">
                <asvg:svgBlip xmlns:asvg="http://schemas.microsoft.com/office/drawing/2016/SVG/main" xmlns="" r:embed="rId4"/>
              </a:ext>
            </a:extLst>
          </a:blip>
          <a:srcRect/>
          <a:stretch/>
        </p:blipFill>
        <p:spPr>
          <a:xfrm>
            <a:off x="9539671" y="3623057"/>
            <a:ext cx="2050079" cy="12203"/>
          </a:xfrm>
          <a:prstGeom prst="rect">
            <a:avLst/>
          </a:prstGeom>
        </p:spPr>
      </p:pic>
      <p:pic>
        <p:nvPicPr>
          <p:cNvPr id="8" name="Image 7" descr="preencoded.png">
            <a:extLst>
              <a:ext uri="{FF2B5EF4-FFF2-40B4-BE49-F238E27FC236}">
                <a16:creationId xmlns:a16="http://schemas.microsoft.com/office/drawing/2014/main" id="{10B4E8FB-2A6F-32AE-EB34-58E20841E173}"/>
              </a:ext>
            </a:extLst>
          </p:cNvPr>
          <p:cNvPicPr>
            <a:picLocks noChangeAspect="1"/>
          </p:cNvPicPr>
          <p:nvPr userDrawn="1"/>
        </p:nvPicPr>
        <p:blipFill>
          <a:blip r:embed="rId2">
            <a:extLst>
              <a:ext uri="{96DAC541-7B7A-43D3-8B79-37D633B846F1}">
                <asvg:svgBlip xmlns:asvg="http://schemas.microsoft.com/office/drawing/2016/SVG/main" xmlns="" r:embed="rId5"/>
              </a:ext>
            </a:extLst>
          </a:blip>
          <a:srcRect/>
          <a:stretch/>
        </p:blipFill>
        <p:spPr>
          <a:xfrm>
            <a:off x="2821639" y="4940977"/>
            <a:ext cx="2050079" cy="12203"/>
          </a:xfrm>
          <a:prstGeom prst="rect">
            <a:avLst/>
          </a:prstGeom>
        </p:spPr>
      </p:pic>
      <p:pic>
        <p:nvPicPr>
          <p:cNvPr id="9" name="Image 9" descr="preencoded.png">
            <a:extLst>
              <a:ext uri="{FF2B5EF4-FFF2-40B4-BE49-F238E27FC236}">
                <a16:creationId xmlns:a16="http://schemas.microsoft.com/office/drawing/2014/main" id="{D3B4F149-758B-7B73-732B-A599F2C5C2C2}"/>
              </a:ext>
            </a:extLst>
          </p:cNvPr>
          <p:cNvPicPr>
            <a:picLocks noChangeAspect="1"/>
          </p:cNvPicPr>
          <p:nvPr userDrawn="1"/>
        </p:nvPicPr>
        <p:blipFill>
          <a:blip r:embed="rId2">
            <a:extLst>
              <a:ext uri="{96DAC541-7B7A-43D3-8B79-37D633B846F1}">
                <asvg:svgBlip xmlns:asvg="http://schemas.microsoft.com/office/drawing/2016/SVG/main" xmlns="" r:embed="rId6"/>
              </a:ext>
            </a:extLst>
          </a:blip>
          <a:srcRect/>
          <a:stretch/>
        </p:blipFill>
        <p:spPr>
          <a:xfrm>
            <a:off x="7296661" y="6258883"/>
            <a:ext cx="2050079" cy="12203"/>
          </a:xfrm>
          <a:prstGeom prst="rect">
            <a:avLst/>
          </a:prstGeom>
        </p:spPr>
      </p:pic>
      <p:pic>
        <p:nvPicPr>
          <p:cNvPr id="10" name="Image 11" descr="preencoded.png">
            <a:extLst>
              <a:ext uri="{FF2B5EF4-FFF2-40B4-BE49-F238E27FC236}">
                <a16:creationId xmlns:a16="http://schemas.microsoft.com/office/drawing/2014/main" id="{71BA6E15-49A0-D789-FFF5-1DD0F32F0305}"/>
              </a:ext>
            </a:extLst>
          </p:cNvPr>
          <p:cNvPicPr>
            <a:picLocks noChangeAspect="1"/>
          </p:cNvPicPr>
          <p:nvPr userDrawn="1"/>
        </p:nvPicPr>
        <p:blipFill>
          <a:blip r:embed="rId2">
            <a:extLst>
              <a:ext uri="{96DAC541-7B7A-43D3-8B79-37D633B846F1}">
                <asvg:svgBlip xmlns:asvg="http://schemas.microsoft.com/office/drawing/2016/SVG/main" xmlns="" r:embed="rId7"/>
              </a:ext>
            </a:extLst>
          </a:blip>
          <a:srcRect/>
          <a:stretch/>
        </p:blipFill>
        <p:spPr>
          <a:xfrm>
            <a:off x="2823517" y="2286038"/>
            <a:ext cx="2050079" cy="12203"/>
          </a:xfrm>
          <a:prstGeom prst="rect">
            <a:avLst/>
          </a:prstGeom>
        </p:spPr>
      </p:pic>
      <p:pic>
        <p:nvPicPr>
          <p:cNvPr id="11" name="Image 13" descr="preencoded.png">
            <a:extLst>
              <a:ext uri="{FF2B5EF4-FFF2-40B4-BE49-F238E27FC236}">
                <a16:creationId xmlns:a16="http://schemas.microsoft.com/office/drawing/2014/main" id="{93129A9B-C176-DCBD-58ED-F0691EF4F8A9}"/>
              </a:ext>
            </a:extLst>
          </p:cNvPr>
          <p:cNvPicPr>
            <a:picLocks noChangeAspect="1"/>
          </p:cNvPicPr>
          <p:nvPr userDrawn="1"/>
        </p:nvPicPr>
        <p:blipFill>
          <a:blip r:embed="rId2">
            <a:extLst>
              <a:ext uri="{96DAC541-7B7A-43D3-8B79-37D633B846F1}">
                <asvg:svgBlip xmlns:asvg="http://schemas.microsoft.com/office/drawing/2016/SVG/main" xmlns="" r:embed="rId8"/>
              </a:ext>
            </a:extLst>
          </a:blip>
          <a:srcRect/>
          <a:stretch/>
        </p:blipFill>
        <p:spPr>
          <a:xfrm>
            <a:off x="7300953" y="3623057"/>
            <a:ext cx="2050079" cy="12203"/>
          </a:xfrm>
          <a:prstGeom prst="rect">
            <a:avLst/>
          </a:prstGeom>
        </p:spPr>
      </p:pic>
      <p:pic>
        <p:nvPicPr>
          <p:cNvPr id="12" name="Image 15" descr="preencoded.png">
            <a:extLst>
              <a:ext uri="{FF2B5EF4-FFF2-40B4-BE49-F238E27FC236}">
                <a16:creationId xmlns:a16="http://schemas.microsoft.com/office/drawing/2014/main" id="{F7C616AE-E867-4A22-B266-7A6B824C5FC4}"/>
              </a:ext>
            </a:extLst>
          </p:cNvPr>
          <p:cNvPicPr>
            <a:picLocks noChangeAspect="1"/>
          </p:cNvPicPr>
          <p:nvPr userDrawn="1"/>
        </p:nvPicPr>
        <p:blipFill>
          <a:blip r:embed="rId2">
            <a:extLst>
              <a:ext uri="{96DAC541-7B7A-43D3-8B79-37D633B846F1}">
                <asvg:svgBlip xmlns:asvg="http://schemas.microsoft.com/office/drawing/2016/SVG/main" xmlns="" r:embed="rId9"/>
              </a:ext>
            </a:extLst>
          </a:blip>
          <a:srcRect/>
          <a:stretch/>
        </p:blipFill>
        <p:spPr>
          <a:xfrm>
            <a:off x="5058479" y="4940977"/>
            <a:ext cx="2050079" cy="12203"/>
          </a:xfrm>
          <a:prstGeom prst="rect">
            <a:avLst/>
          </a:prstGeom>
        </p:spPr>
      </p:pic>
      <p:pic>
        <p:nvPicPr>
          <p:cNvPr id="13" name="Image 17" descr="preencoded.png">
            <a:extLst>
              <a:ext uri="{FF2B5EF4-FFF2-40B4-BE49-F238E27FC236}">
                <a16:creationId xmlns:a16="http://schemas.microsoft.com/office/drawing/2014/main" id="{823DFD68-A12E-6240-99F0-DB1994C6FF50}"/>
              </a:ext>
            </a:extLst>
          </p:cNvPr>
          <p:cNvPicPr>
            <a:picLocks noChangeAspect="1"/>
          </p:cNvPicPr>
          <p:nvPr userDrawn="1"/>
        </p:nvPicPr>
        <p:blipFill>
          <a:blip r:embed="rId2">
            <a:extLst>
              <a:ext uri="{96DAC541-7B7A-43D3-8B79-37D633B846F1}">
                <asvg:svgBlip xmlns:asvg="http://schemas.microsoft.com/office/drawing/2016/SVG/main" xmlns="" r:embed="rId10"/>
              </a:ext>
            </a:extLst>
          </a:blip>
          <a:srcRect/>
          <a:stretch/>
        </p:blipFill>
        <p:spPr>
          <a:xfrm>
            <a:off x="5061160" y="6258883"/>
            <a:ext cx="2050079" cy="12203"/>
          </a:xfrm>
          <a:prstGeom prst="rect">
            <a:avLst/>
          </a:prstGeom>
        </p:spPr>
      </p:pic>
      <p:pic>
        <p:nvPicPr>
          <p:cNvPr id="14" name="Image 19" descr="preencoded.png">
            <a:extLst>
              <a:ext uri="{FF2B5EF4-FFF2-40B4-BE49-F238E27FC236}">
                <a16:creationId xmlns:a16="http://schemas.microsoft.com/office/drawing/2014/main" id="{C77BE1F6-460C-9C20-E9C7-377F614C394A}"/>
              </a:ext>
            </a:extLst>
          </p:cNvPr>
          <p:cNvPicPr>
            <a:picLocks noChangeAspect="1"/>
          </p:cNvPicPr>
          <p:nvPr userDrawn="1"/>
        </p:nvPicPr>
        <p:blipFill>
          <a:blip r:embed="rId2">
            <a:extLst>
              <a:ext uri="{96DAC541-7B7A-43D3-8B79-37D633B846F1}">
                <asvg:svgBlip xmlns:asvg="http://schemas.microsoft.com/office/drawing/2016/SVG/main" xmlns="" r:embed="rId11"/>
              </a:ext>
            </a:extLst>
          </a:blip>
          <a:srcRect/>
          <a:stretch/>
        </p:blipFill>
        <p:spPr>
          <a:xfrm>
            <a:off x="5062235" y="2286038"/>
            <a:ext cx="2050079" cy="12203"/>
          </a:xfrm>
          <a:prstGeom prst="rect">
            <a:avLst/>
          </a:prstGeom>
        </p:spPr>
      </p:pic>
      <p:pic>
        <p:nvPicPr>
          <p:cNvPr id="15" name="Image 21" descr="preencoded.png">
            <a:extLst>
              <a:ext uri="{FF2B5EF4-FFF2-40B4-BE49-F238E27FC236}">
                <a16:creationId xmlns:a16="http://schemas.microsoft.com/office/drawing/2014/main" id="{B0494283-595E-AD1A-1232-39A667A7CDE5}"/>
              </a:ext>
            </a:extLst>
          </p:cNvPr>
          <p:cNvPicPr>
            <a:picLocks noChangeAspect="1"/>
          </p:cNvPicPr>
          <p:nvPr userDrawn="1"/>
        </p:nvPicPr>
        <p:blipFill>
          <a:blip r:embed="rId2">
            <a:extLst>
              <a:ext uri="{96DAC541-7B7A-43D3-8B79-37D633B846F1}">
                <asvg:svgBlip xmlns:asvg="http://schemas.microsoft.com/office/drawing/2016/SVG/main" xmlns="" r:embed="rId12"/>
              </a:ext>
            </a:extLst>
          </a:blip>
          <a:srcRect/>
          <a:stretch/>
        </p:blipFill>
        <p:spPr>
          <a:xfrm>
            <a:off x="5062235" y="3623057"/>
            <a:ext cx="2050079" cy="12203"/>
          </a:xfrm>
          <a:prstGeom prst="rect">
            <a:avLst/>
          </a:prstGeom>
        </p:spPr>
      </p:pic>
      <p:pic>
        <p:nvPicPr>
          <p:cNvPr id="16" name="Image 23" descr="preencoded.png">
            <a:extLst>
              <a:ext uri="{FF2B5EF4-FFF2-40B4-BE49-F238E27FC236}">
                <a16:creationId xmlns:a16="http://schemas.microsoft.com/office/drawing/2014/main" id="{5B3CD8CC-9B6C-D7D2-FFBE-FBE89FD9782F}"/>
              </a:ext>
            </a:extLst>
          </p:cNvPr>
          <p:cNvPicPr>
            <a:picLocks noChangeAspect="1"/>
          </p:cNvPicPr>
          <p:nvPr userDrawn="1"/>
        </p:nvPicPr>
        <p:blipFill>
          <a:blip r:embed="rId2">
            <a:extLst>
              <a:ext uri="{96DAC541-7B7A-43D3-8B79-37D633B846F1}">
                <asvg:svgBlip xmlns:asvg="http://schemas.microsoft.com/office/drawing/2016/SVG/main" xmlns="" r:embed="rId13"/>
              </a:ext>
            </a:extLst>
          </a:blip>
          <a:srcRect/>
          <a:stretch/>
        </p:blipFill>
        <p:spPr>
          <a:xfrm>
            <a:off x="7295320" y="4940977"/>
            <a:ext cx="2050079" cy="12203"/>
          </a:xfrm>
          <a:prstGeom prst="rect">
            <a:avLst/>
          </a:prstGeom>
        </p:spPr>
      </p:pic>
      <p:pic>
        <p:nvPicPr>
          <p:cNvPr id="17" name="Image 25" descr="preencoded.png">
            <a:extLst>
              <a:ext uri="{FF2B5EF4-FFF2-40B4-BE49-F238E27FC236}">
                <a16:creationId xmlns:a16="http://schemas.microsoft.com/office/drawing/2014/main" id="{103FAAB8-2770-8814-08F5-01007916D8EF}"/>
              </a:ext>
            </a:extLst>
          </p:cNvPr>
          <p:cNvPicPr>
            <a:picLocks noChangeAspect="1"/>
          </p:cNvPicPr>
          <p:nvPr userDrawn="1"/>
        </p:nvPicPr>
        <p:blipFill>
          <a:blip r:embed="rId2">
            <a:extLst>
              <a:ext uri="{96DAC541-7B7A-43D3-8B79-37D633B846F1}">
                <asvg:svgBlip xmlns:asvg="http://schemas.microsoft.com/office/drawing/2016/SVG/main" xmlns="" r:embed="rId14"/>
              </a:ext>
            </a:extLst>
          </a:blip>
          <a:srcRect/>
          <a:stretch/>
        </p:blipFill>
        <p:spPr>
          <a:xfrm>
            <a:off x="2825659" y="6258883"/>
            <a:ext cx="2050079" cy="12203"/>
          </a:xfrm>
          <a:prstGeom prst="rect">
            <a:avLst/>
          </a:prstGeom>
        </p:spPr>
      </p:pic>
      <p:pic>
        <p:nvPicPr>
          <p:cNvPr id="18" name="Image 27" descr="preencoded.png">
            <a:extLst>
              <a:ext uri="{FF2B5EF4-FFF2-40B4-BE49-F238E27FC236}">
                <a16:creationId xmlns:a16="http://schemas.microsoft.com/office/drawing/2014/main" id="{CAE23984-2E65-3E4C-9129-B359F3FB8D59}"/>
              </a:ext>
            </a:extLst>
          </p:cNvPr>
          <p:cNvPicPr>
            <a:picLocks noChangeAspect="1"/>
          </p:cNvPicPr>
          <p:nvPr userDrawn="1"/>
        </p:nvPicPr>
        <p:blipFill>
          <a:blip r:embed="rId2">
            <a:extLst>
              <a:ext uri="{96DAC541-7B7A-43D3-8B79-37D633B846F1}">
                <asvg:svgBlip xmlns:asvg="http://schemas.microsoft.com/office/drawing/2016/SVG/main" xmlns="" r:embed="rId15"/>
              </a:ext>
            </a:extLst>
          </a:blip>
          <a:srcRect/>
          <a:stretch/>
        </p:blipFill>
        <p:spPr>
          <a:xfrm>
            <a:off x="7300953" y="2286038"/>
            <a:ext cx="2050079" cy="12203"/>
          </a:xfrm>
          <a:prstGeom prst="rect">
            <a:avLst/>
          </a:prstGeom>
        </p:spPr>
      </p:pic>
      <p:pic>
        <p:nvPicPr>
          <p:cNvPr id="19" name="Image 29" descr="preencoded.png">
            <a:extLst>
              <a:ext uri="{FF2B5EF4-FFF2-40B4-BE49-F238E27FC236}">
                <a16:creationId xmlns:a16="http://schemas.microsoft.com/office/drawing/2014/main" id="{3C4D6588-AC09-55BF-9AC1-1E0676712DB9}"/>
              </a:ext>
            </a:extLst>
          </p:cNvPr>
          <p:cNvPicPr>
            <a:picLocks noChangeAspect="1"/>
          </p:cNvPicPr>
          <p:nvPr userDrawn="1"/>
        </p:nvPicPr>
        <p:blipFill>
          <a:blip r:embed="rId2">
            <a:extLst>
              <a:ext uri="{96DAC541-7B7A-43D3-8B79-37D633B846F1}">
                <asvg:svgBlip xmlns:asvg="http://schemas.microsoft.com/office/drawing/2016/SVG/main" xmlns="" r:embed="rId16"/>
              </a:ext>
            </a:extLst>
          </a:blip>
          <a:srcRect/>
          <a:stretch/>
        </p:blipFill>
        <p:spPr>
          <a:xfrm>
            <a:off x="584799" y="3623057"/>
            <a:ext cx="2050079" cy="12203"/>
          </a:xfrm>
          <a:prstGeom prst="rect">
            <a:avLst/>
          </a:prstGeom>
        </p:spPr>
      </p:pic>
      <p:pic>
        <p:nvPicPr>
          <p:cNvPr id="20" name="Image 31" descr="preencoded.png">
            <a:extLst>
              <a:ext uri="{FF2B5EF4-FFF2-40B4-BE49-F238E27FC236}">
                <a16:creationId xmlns:a16="http://schemas.microsoft.com/office/drawing/2014/main" id="{0F9C08D1-CE6B-796B-A044-1EC7EF6DD583}"/>
              </a:ext>
            </a:extLst>
          </p:cNvPr>
          <p:cNvPicPr>
            <a:picLocks noChangeAspect="1"/>
          </p:cNvPicPr>
          <p:nvPr userDrawn="1"/>
        </p:nvPicPr>
        <p:blipFill>
          <a:blip r:embed="rId2">
            <a:extLst>
              <a:ext uri="{96DAC541-7B7A-43D3-8B79-37D633B846F1}">
                <asvg:svgBlip xmlns:asvg="http://schemas.microsoft.com/office/drawing/2016/SVG/main" xmlns="" r:embed="rId17"/>
              </a:ext>
            </a:extLst>
          </a:blip>
          <a:srcRect/>
          <a:stretch/>
        </p:blipFill>
        <p:spPr>
          <a:xfrm>
            <a:off x="9532161" y="4940977"/>
            <a:ext cx="2050079" cy="12203"/>
          </a:xfrm>
          <a:prstGeom prst="rect">
            <a:avLst/>
          </a:prstGeom>
        </p:spPr>
      </p:pic>
      <p:pic>
        <p:nvPicPr>
          <p:cNvPr id="21" name="Image 33" descr="preencoded.png">
            <a:extLst>
              <a:ext uri="{FF2B5EF4-FFF2-40B4-BE49-F238E27FC236}">
                <a16:creationId xmlns:a16="http://schemas.microsoft.com/office/drawing/2014/main" id="{63E026B5-DC05-A5A9-BE11-F2BDA730328C}"/>
              </a:ext>
            </a:extLst>
          </p:cNvPr>
          <p:cNvPicPr>
            <a:picLocks noChangeAspect="1"/>
          </p:cNvPicPr>
          <p:nvPr userDrawn="1"/>
        </p:nvPicPr>
        <p:blipFill>
          <a:blip r:embed="rId2">
            <a:extLst>
              <a:ext uri="{96DAC541-7B7A-43D3-8B79-37D633B846F1}">
                <asvg:svgBlip xmlns:asvg="http://schemas.microsoft.com/office/drawing/2016/SVG/main" xmlns="" r:embed="rId18"/>
              </a:ext>
            </a:extLst>
          </a:blip>
          <a:srcRect/>
          <a:stretch/>
        </p:blipFill>
        <p:spPr>
          <a:xfrm>
            <a:off x="9539671" y="2286038"/>
            <a:ext cx="2050079" cy="12203"/>
          </a:xfrm>
          <a:prstGeom prst="rect">
            <a:avLst/>
          </a:prstGeom>
        </p:spPr>
      </p:pic>
      <p:pic>
        <p:nvPicPr>
          <p:cNvPr id="22" name="Image 35" descr="preencoded.png">
            <a:extLst>
              <a:ext uri="{FF2B5EF4-FFF2-40B4-BE49-F238E27FC236}">
                <a16:creationId xmlns:a16="http://schemas.microsoft.com/office/drawing/2014/main" id="{C954258A-6988-D364-55BE-54508056677A}"/>
              </a:ext>
            </a:extLst>
          </p:cNvPr>
          <p:cNvPicPr>
            <a:picLocks noChangeAspect="1"/>
          </p:cNvPicPr>
          <p:nvPr userDrawn="1"/>
        </p:nvPicPr>
        <p:blipFill>
          <a:blip r:embed="rId2">
            <a:extLst>
              <a:ext uri="{96DAC541-7B7A-43D3-8B79-37D633B846F1}">
                <asvg:svgBlip xmlns:asvg="http://schemas.microsoft.com/office/drawing/2016/SVG/main" xmlns="" r:embed="rId19"/>
              </a:ext>
            </a:extLst>
          </a:blip>
          <a:srcRect/>
          <a:stretch/>
        </p:blipFill>
        <p:spPr>
          <a:xfrm>
            <a:off x="584799" y="4940977"/>
            <a:ext cx="2050079" cy="12203"/>
          </a:xfrm>
          <a:prstGeom prst="rect">
            <a:avLst/>
          </a:prstGeom>
        </p:spPr>
      </p:pic>
      <p:pic>
        <p:nvPicPr>
          <p:cNvPr id="23" name="Image 37" descr="preencoded.png">
            <a:extLst>
              <a:ext uri="{FF2B5EF4-FFF2-40B4-BE49-F238E27FC236}">
                <a16:creationId xmlns:a16="http://schemas.microsoft.com/office/drawing/2014/main" id="{7D7796B9-489A-53B9-375F-0B12D3BE1CB4}"/>
              </a:ext>
            </a:extLst>
          </p:cNvPr>
          <p:cNvPicPr>
            <a:picLocks noChangeAspect="1"/>
          </p:cNvPicPr>
          <p:nvPr userDrawn="1"/>
        </p:nvPicPr>
        <p:blipFill>
          <a:blip r:embed="rId2">
            <a:extLst>
              <a:ext uri="{96DAC541-7B7A-43D3-8B79-37D633B846F1}">
                <asvg:svgBlip xmlns:asvg="http://schemas.microsoft.com/office/drawing/2016/SVG/main" xmlns="" r:embed="rId20"/>
              </a:ext>
            </a:extLst>
          </a:blip>
          <a:srcRect/>
          <a:stretch/>
        </p:blipFill>
        <p:spPr>
          <a:xfrm>
            <a:off x="9532161" y="6258884"/>
            <a:ext cx="2050079" cy="12203"/>
          </a:xfrm>
          <a:prstGeom prst="rect">
            <a:avLst/>
          </a:prstGeom>
        </p:spPr>
      </p:pic>
      <p:pic>
        <p:nvPicPr>
          <p:cNvPr id="24" name="Image 39" descr="preencoded.png">
            <a:extLst>
              <a:ext uri="{FF2B5EF4-FFF2-40B4-BE49-F238E27FC236}">
                <a16:creationId xmlns:a16="http://schemas.microsoft.com/office/drawing/2014/main" id="{F9BBB1E2-D7F7-063E-6A7B-D7EFAC3CA62A}"/>
              </a:ext>
            </a:extLst>
          </p:cNvPr>
          <p:cNvPicPr>
            <a:picLocks noChangeAspect="1"/>
          </p:cNvPicPr>
          <p:nvPr userDrawn="1"/>
        </p:nvPicPr>
        <p:blipFill>
          <a:blip r:embed="rId2">
            <a:extLst>
              <a:ext uri="{96DAC541-7B7A-43D3-8B79-37D633B846F1}">
                <asvg:svgBlip xmlns:asvg="http://schemas.microsoft.com/office/drawing/2016/SVG/main" xmlns="" r:embed="rId21"/>
              </a:ext>
            </a:extLst>
          </a:blip>
          <a:srcRect/>
          <a:stretch/>
        </p:blipFill>
        <p:spPr>
          <a:xfrm>
            <a:off x="2823517" y="3623057"/>
            <a:ext cx="2050079" cy="12203"/>
          </a:xfrm>
          <a:prstGeom prst="rect">
            <a:avLst/>
          </a:prstGeom>
        </p:spPr>
      </p:pic>
      <p:sp>
        <p:nvSpPr>
          <p:cNvPr id="25" name="Текст 192">
            <a:extLst>
              <a:ext uri="{FF2B5EF4-FFF2-40B4-BE49-F238E27FC236}">
                <a16:creationId xmlns:a16="http://schemas.microsoft.com/office/drawing/2014/main" id="{6EC3DD37-76B9-6971-FFAF-8BA2B085807C}"/>
              </a:ext>
            </a:extLst>
          </p:cNvPr>
          <p:cNvSpPr>
            <a:spLocks noGrp="1"/>
          </p:cNvSpPr>
          <p:nvPr>
            <p:ph type="body" sz="quarter" idx="17" hasCustomPrompt="1"/>
          </p:nvPr>
        </p:nvSpPr>
        <p:spPr>
          <a:xfrm>
            <a:off x="58479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6" name="Текст 192">
            <a:extLst>
              <a:ext uri="{FF2B5EF4-FFF2-40B4-BE49-F238E27FC236}">
                <a16:creationId xmlns:a16="http://schemas.microsoft.com/office/drawing/2014/main" id="{BEC5FA86-5428-F248-9CD1-157FE6947249}"/>
              </a:ext>
            </a:extLst>
          </p:cNvPr>
          <p:cNvSpPr>
            <a:spLocks noGrp="1"/>
          </p:cNvSpPr>
          <p:nvPr>
            <p:ph type="body" sz="quarter" idx="18" hasCustomPrompt="1"/>
          </p:nvPr>
        </p:nvSpPr>
        <p:spPr>
          <a:xfrm>
            <a:off x="58479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7" name="Текст 192">
            <a:extLst>
              <a:ext uri="{FF2B5EF4-FFF2-40B4-BE49-F238E27FC236}">
                <a16:creationId xmlns:a16="http://schemas.microsoft.com/office/drawing/2014/main" id="{708C8B31-0641-70E6-EF8A-9D37920404C9}"/>
              </a:ext>
            </a:extLst>
          </p:cNvPr>
          <p:cNvSpPr>
            <a:spLocks noGrp="1"/>
          </p:cNvSpPr>
          <p:nvPr>
            <p:ph type="body" sz="quarter" idx="19" hasCustomPrompt="1"/>
          </p:nvPr>
        </p:nvSpPr>
        <p:spPr>
          <a:xfrm>
            <a:off x="282565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8" name="Текст 192">
            <a:extLst>
              <a:ext uri="{FF2B5EF4-FFF2-40B4-BE49-F238E27FC236}">
                <a16:creationId xmlns:a16="http://schemas.microsoft.com/office/drawing/2014/main" id="{ACDAC8A4-001F-5290-5ADA-12EE353A606C}"/>
              </a:ext>
            </a:extLst>
          </p:cNvPr>
          <p:cNvSpPr>
            <a:spLocks noGrp="1"/>
          </p:cNvSpPr>
          <p:nvPr>
            <p:ph type="body" sz="quarter" idx="20" hasCustomPrompt="1"/>
          </p:nvPr>
        </p:nvSpPr>
        <p:spPr>
          <a:xfrm>
            <a:off x="282565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9" name="Текст 192">
            <a:extLst>
              <a:ext uri="{FF2B5EF4-FFF2-40B4-BE49-F238E27FC236}">
                <a16:creationId xmlns:a16="http://schemas.microsoft.com/office/drawing/2014/main" id="{0E123692-4BF5-3E88-98C5-BB53E348A333}"/>
              </a:ext>
            </a:extLst>
          </p:cNvPr>
          <p:cNvSpPr>
            <a:spLocks noGrp="1"/>
          </p:cNvSpPr>
          <p:nvPr>
            <p:ph type="body" sz="quarter" idx="21" hasCustomPrompt="1"/>
          </p:nvPr>
        </p:nvSpPr>
        <p:spPr>
          <a:xfrm>
            <a:off x="506651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0" name="Текст 192">
            <a:extLst>
              <a:ext uri="{FF2B5EF4-FFF2-40B4-BE49-F238E27FC236}">
                <a16:creationId xmlns:a16="http://schemas.microsoft.com/office/drawing/2014/main" id="{6D80B297-7AF6-7EF9-1B50-65030562795C}"/>
              </a:ext>
            </a:extLst>
          </p:cNvPr>
          <p:cNvSpPr>
            <a:spLocks noGrp="1"/>
          </p:cNvSpPr>
          <p:nvPr>
            <p:ph type="body" sz="quarter" idx="22" hasCustomPrompt="1"/>
          </p:nvPr>
        </p:nvSpPr>
        <p:spPr>
          <a:xfrm>
            <a:off x="506651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1" name="Текст 192">
            <a:extLst>
              <a:ext uri="{FF2B5EF4-FFF2-40B4-BE49-F238E27FC236}">
                <a16:creationId xmlns:a16="http://schemas.microsoft.com/office/drawing/2014/main" id="{E57F97DB-1706-DAA0-4B0D-4BC1E7351422}"/>
              </a:ext>
            </a:extLst>
          </p:cNvPr>
          <p:cNvSpPr>
            <a:spLocks noGrp="1"/>
          </p:cNvSpPr>
          <p:nvPr>
            <p:ph type="body" sz="quarter" idx="23" hasCustomPrompt="1"/>
          </p:nvPr>
        </p:nvSpPr>
        <p:spPr>
          <a:xfrm>
            <a:off x="730737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2" name="Текст 192">
            <a:extLst>
              <a:ext uri="{FF2B5EF4-FFF2-40B4-BE49-F238E27FC236}">
                <a16:creationId xmlns:a16="http://schemas.microsoft.com/office/drawing/2014/main" id="{4612FA8C-F329-4136-4D5C-B6E1B339E50B}"/>
              </a:ext>
            </a:extLst>
          </p:cNvPr>
          <p:cNvSpPr>
            <a:spLocks noGrp="1"/>
          </p:cNvSpPr>
          <p:nvPr>
            <p:ph type="body" sz="quarter" idx="24" hasCustomPrompt="1"/>
          </p:nvPr>
        </p:nvSpPr>
        <p:spPr>
          <a:xfrm>
            <a:off x="730737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3" name="Текст 192">
            <a:extLst>
              <a:ext uri="{FF2B5EF4-FFF2-40B4-BE49-F238E27FC236}">
                <a16:creationId xmlns:a16="http://schemas.microsoft.com/office/drawing/2014/main" id="{C780CE8E-8A88-4851-8B50-427181C8E8F8}"/>
              </a:ext>
            </a:extLst>
          </p:cNvPr>
          <p:cNvSpPr>
            <a:spLocks noGrp="1"/>
          </p:cNvSpPr>
          <p:nvPr>
            <p:ph type="body" sz="quarter" idx="25" hasCustomPrompt="1"/>
          </p:nvPr>
        </p:nvSpPr>
        <p:spPr>
          <a:xfrm>
            <a:off x="9548240"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4" name="Текст 192">
            <a:extLst>
              <a:ext uri="{FF2B5EF4-FFF2-40B4-BE49-F238E27FC236}">
                <a16:creationId xmlns:a16="http://schemas.microsoft.com/office/drawing/2014/main" id="{0E5DA1CA-0E3B-B6F5-3935-7EFF19A2F32B}"/>
              </a:ext>
            </a:extLst>
          </p:cNvPr>
          <p:cNvSpPr>
            <a:spLocks noGrp="1"/>
          </p:cNvSpPr>
          <p:nvPr>
            <p:ph type="body" sz="quarter" idx="26" hasCustomPrompt="1"/>
          </p:nvPr>
        </p:nvSpPr>
        <p:spPr>
          <a:xfrm>
            <a:off x="9548240"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5" name="Текст 192">
            <a:extLst>
              <a:ext uri="{FF2B5EF4-FFF2-40B4-BE49-F238E27FC236}">
                <a16:creationId xmlns:a16="http://schemas.microsoft.com/office/drawing/2014/main" id="{F4A06C14-0B61-7C0A-F5A4-251F507F0468}"/>
              </a:ext>
            </a:extLst>
          </p:cNvPr>
          <p:cNvSpPr>
            <a:spLocks noGrp="1"/>
          </p:cNvSpPr>
          <p:nvPr>
            <p:ph type="body" sz="quarter" idx="27" hasCustomPrompt="1"/>
          </p:nvPr>
        </p:nvSpPr>
        <p:spPr>
          <a:xfrm>
            <a:off x="58479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6" name="Текст 192">
            <a:extLst>
              <a:ext uri="{FF2B5EF4-FFF2-40B4-BE49-F238E27FC236}">
                <a16:creationId xmlns:a16="http://schemas.microsoft.com/office/drawing/2014/main" id="{C2E51BAC-D5D9-0537-CA9B-055D12E582C1}"/>
              </a:ext>
            </a:extLst>
          </p:cNvPr>
          <p:cNvSpPr>
            <a:spLocks noGrp="1"/>
          </p:cNvSpPr>
          <p:nvPr>
            <p:ph type="body" sz="quarter" idx="28" hasCustomPrompt="1"/>
          </p:nvPr>
        </p:nvSpPr>
        <p:spPr>
          <a:xfrm>
            <a:off x="59368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7" name="Текст 192">
            <a:extLst>
              <a:ext uri="{FF2B5EF4-FFF2-40B4-BE49-F238E27FC236}">
                <a16:creationId xmlns:a16="http://schemas.microsoft.com/office/drawing/2014/main" id="{5CC9651A-970E-7247-415B-C89AE9E9E193}"/>
              </a:ext>
            </a:extLst>
          </p:cNvPr>
          <p:cNvSpPr>
            <a:spLocks noGrp="1"/>
          </p:cNvSpPr>
          <p:nvPr>
            <p:ph type="body" sz="quarter" idx="29" hasCustomPrompt="1"/>
          </p:nvPr>
        </p:nvSpPr>
        <p:spPr>
          <a:xfrm>
            <a:off x="282565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8" name="Текст 192">
            <a:extLst>
              <a:ext uri="{FF2B5EF4-FFF2-40B4-BE49-F238E27FC236}">
                <a16:creationId xmlns:a16="http://schemas.microsoft.com/office/drawing/2014/main" id="{B892EDC1-148E-EB63-31FE-D562B1818EF8}"/>
              </a:ext>
            </a:extLst>
          </p:cNvPr>
          <p:cNvSpPr>
            <a:spLocks noGrp="1"/>
          </p:cNvSpPr>
          <p:nvPr>
            <p:ph type="body" sz="quarter" idx="30" hasCustomPrompt="1"/>
          </p:nvPr>
        </p:nvSpPr>
        <p:spPr>
          <a:xfrm>
            <a:off x="283232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9" name="Текст 192">
            <a:extLst>
              <a:ext uri="{FF2B5EF4-FFF2-40B4-BE49-F238E27FC236}">
                <a16:creationId xmlns:a16="http://schemas.microsoft.com/office/drawing/2014/main" id="{04C11F68-D55A-5B42-9F19-D975A9A76B7D}"/>
              </a:ext>
            </a:extLst>
          </p:cNvPr>
          <p:cNvSpPr>
            <a:spLocks noGrp="1"/>
          </p:cNvSpPr>
          <p:nvPr>
            <p:ph type="body" sz="quarter" idx="31" hasCustomPrompt="1"/>
          </p:nvPr>
        </p:nvSpPr>
        <p:spPr>
          <a:xfrm>
            <a:off x="506651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0" name="Текст 192">
            <a:extLst>
              <a:ext uri="{FF2B5EF4-FFF2-40B4-BE49-F238E27FC236}">
                <a16:creationId xmlns:a16="http://schemas.microsoft.com/office/drawing/2014/main" id="{11D7C730-4EEE-0C93-EC3E-63A0A3B8DAC1}"/>
              </a:ext>
            </a:extLst>
          </p:cNvPr>
          <p:cNvSpPr>
            <a:spLocks noGrp="1"/>
          </p:cNvSpPr>
          <p:nvPr>
            <p:ph type="body" sz="quarter" idx="32" hasCustomPrompt="1"/>
          </p:nvPr>
        </p:nvSpPr>
        <p:spPr>
          <a:xfrm>
            <a:off x="507096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1" name="Текст 192">
            <a:extLst>
              <a:ext uri="{FF2B5EF4-FFF2-40B4-BE49-F238E27FC236}">
                <a16:creationId xmlns:a16="http://schemas.microsoft.com/office/drawing/2014/main" id="{0FCDC8A5-4845-5B0E-18BA-CB2FCD040A1C}"/>
              </a:ext>
            </a:extLst>
          </p:cNvPr>
          <p:cNvSpPr>
            <a:spLocks noGrp="1"/>
          </p:cNvSpPr>
          <p:nvPr>
            <p:ph type="body" sz="quarter" idx="33" hasCustomPrompt="1"/>
          </p:nvPr>
        </p:nvSpPr>
        <p:spPr>
          <a:xfrm>
            <a:off x="730737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2" name="Текст 192">
            <a:extLst>
              <a:ext uri="{FF2B5EF4-FFF2-40B4-BE49-F238E27FC236}">
                <a16:creationId xmlns:a16="http://schemas.microsoft.com/office/drawing/2014/main" id="{2A9BBEEE-F204-E087-BC27-90D29D3AB0B9}"/>
              </a:ext>
            </a:extLst>
          </p:cNvPr>
          <p:cNvSpPr>
            <a:spLocks noGrp="1"/>
          </p:cNvSpPr>
          <p:nvPr>
            <p:ph type="body" sz="quarter" idx="34" hasCustomPrompt="1"/>
          </p:nvPr>
        </p:nvSpPr>
        <p:spPr>
          <a:xfrm>
            <a:off x="730960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3" name="Текст 192">
            <a:extLst>
              <a:ext uri="{FF2B5EF4-FFF2-40B4-BE49-F238E27FC236}">
                <a16:creationId xmlns:a16="http://schemas.microsoft.com/office/drawing/2014/main" id="{9061D3AA-75D1-0C2A-B3F3-4F0FAB995211}"/>
              </a:ext>
            </a:extLst>
          </p:cNvPr>
          <p:cNvSpPr>
            <a:spLocks noGrp="1"/>
          </p:cNvSpPr>
          <p:nvPr>
            <p:ph type="body" sz="quarter" idx="35" hasCustomPrompt="1"/>
          </p:nvPr>
        </p:nvSpPr>
        <p:spPr>
          <a:xfrm>
            <a:off x="9548240"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4" name="Текст 192">
            <a:extLst>
              <a:ext uri="{FF2B5EF4-FFF2-40B4-BE49-F238E27FC236}">
                <a16:creationId xmlns:a16="http://schemas.microsoft.com/office/drawing/2014/main" id="{383DB6C2-7B02-FEE8-C5CA-F55BA8FC7D7D}"/>
              </a:ext>
            </a:extLst>
          </p:cNvPr>
          <p:cNvSpPr>
            <a:spLocks noGrp="1"/>
          </p:cNvSpPr>
          <p:nvPr>
            <p:ph type="body" sz="quarter" idx="36" hasCustomPrompt="1"/>
          </p:nvPr>
        </p:nvSpPr>
        <p:spPr>
          <a:xfrm>
            <a:off x="9548240"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5" name="Текст 192">
            <a:extLst>
              <a:ext uri="{FF2B5EF4-FFF2-40B4-BE49-F238E27FC236}">
                <a16:creationId xmlns:a16="http://schemas.microsoft.com/office/drawing/2014/main" id="{836FD4CB-20E5-4571-28CA-F36AAD8DEA7C}"/>
              </a:ext>
            </a:extLst>
          </p:cNvPr>
          <p:cNvSpPr>
            <a:spLocks noGrp="1"/>
          </p:cNvSpPr>
          <p:nvPr>
            <p:ph type="body" sz="quarter" idx="37" hasCustomPrompt="1"/>
          </p:nvPr>
        </p:nvSpPr>
        <p:spPr>
          <a:xfrm>
            <a:off x="58479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6" name="Текст 192">
            <a:extLst>
              <a:ext uri="{FF2B5EF4-FFF2-40B4-BE49-F238E27FC236}">
                <a16:creationId xmlns:a16="http://schemas.microsoft.com/office/drawing/2014/main" id="{C989A8D6-623F-20BF-36D7-541FEA9E5F00}"/>
              </a:ext>
            </a:extLst>
          </p:cNvPr>
          <p:cNvSpPr>
            <a:spLocks noGrp="1"/>
          </p:cNvSpPr>
          <p:nvPr>
            <p:ph type="body" sz="quarter" idx="38" hasCustomPrompt="1"/>
          </p:nvPr>
        </p:nvSpPr>
        <p:spPr>
          <a:xfrm>
            <a:off x="58479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7" name="Текст 192">
            <a:extLst>
              <a:ext uri="{FF2B5EF4-FFF2-40B4-BE49-F238E27FC236}">
                <a16:creationId xmlns:a16="http://schemas.microsoft.com/office/drawing/2014/main" id="{94E4F2B1-EC91-F372-6B05-B36EFA3D3F40}"/>
              </a:ext>
            </a:extLst>
          </p:cNvPr>
          <p:cNvSpPr>
            <a:spLocks noGrp="1"/>
          </p:cNvSpPr>
          <p:nvPr>
            <p:ph type="body" sz="quarter" idx="39" hasCustomPrompt="1"/>
          </p:nvPr>
        </p:nvSpPr>
        <p:spPr>
          <a:xfrm>
            <a:off x="282565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8" name="Текст 192">
            <a:extLst>
              <a:ext uri="{FF2B5EF4-FFF2-40B4-BE49-F238E27FC236}">
                <a16:creationId xmlns:a16="http://schemas.microsoft.com/office/drawing/2014/main" id="{252FEBA8-8685-17B5-216C-D22B64B99691}"/>
              </a:ext>
            </a:extLst>
          </p:cNvPr>
          <p:cNvSpPr>
            <a:spLocks noGrp="1"/>
          </p:cNvSpPr>
          <p:nvPr>
            <p:ph type="body" sz="quarter" idx="40" hasCustomPrompt="1"/>
          </p:nvPr>
        </p:nvSpPr>
        <p:spPr>
          <a:xfrm>
            <a:off x="282565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9" name="Текст 192">
            <a:extLst>
              <a:ext uri="{FF2B5EF4-FFF2-40B4-BE49-F238E27FC236}">
                <a16:creationId xmlns:a16="http://schemas.microsoft.com/office/drawing/2014/main" id="{64B597E8-0C26-E96A-5200-DB50D6869991}"/>
              </a:ext>
            </a:extLst>
          </p:cNvPr>
          <p:cNvSpPr>
            <a:spLocks noGrp="1"/>
          </p:cNvSpPr>
          <p:nvPr>
            <p:ph type="body" sz="quarter" idx="41" hasCustomPrompt="1"/>
          </p:nvPr>
        </p:nvSpPr>
        <p:spPr>
          <a:xfrm>
            <a:off x="506651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0" name="Текст 192">
            <a:extLst>
              <a:ext uri="{FF2B5EF4-FFF2-40B4-BE49-F238E27FC236}">
                <a16:creationId xmlns:a16="http://schemas.microsoft.com/office/drawing/2014/main" id="{AF1B6C57-5788-EB7E-742A-C2442B43C070}"/>
              </a:ext>
            </a:extLst>
          </p:cNvPr>
          <p:cNvSpPr>
            <a:spLocks noGrp="1"/>
          </p:cNvSpPr>
          <p:nvPr>
            <p:ph type="body" sz="quarter" idx="42" hasCustomPrompt="1"/>
          </p:nvPr>
        </p:nvSpPr>
        <p:spPr>
          <a:xfrm>
            <a:off x="506651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1" name="Текст 192">
            <a:extLst>
              <a:ext uri="{FF2B5EF4-FFF2-40B4-BE49-F238E27FC236}">
                <a16:creationId xmlns:a16="http://schemas.microsoft.com/office/drawing/2014/main" id="{4957DBBF-09D0-A42E-F8CD-20F88B1B0002}"/>
              </a:ext>
            </a:extLst>
          </p:cNvPr>
          <p:cNvSpPr>
            <a:spLocks noGrp="1"/>
          </p:cNvSpPr>
          <p:nvPr>
            <p:ph type="body" sz="quarter" idx="43" hasCustomPrompt="1"/>
          </p:nvPr>
        </p:nvSpPr>
        <p:spPr>
          <a:xfrm>
            <a:off x="730737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2" name="Текст 192">
            <a:extLst>
              <a:ext uri="{FF2B5EF4-FFF2-40B4-BE49-F238E27FC236}">
                <a16:creationId xmlns:a16="http://schemas.microsoft.com/office/drawing/2014/main" id="{D8359B44-D3E5-3DC6-6E09-D2A02DB4CB6F}"/>
              </a:ext>
            </a:extLst>
          </p:cNvPr>
          <p:cNvSpPr>
            <a:spLocks noGrp="1"/>
          </p:cNvSpPr>
          <p:nvPr>
            <p:ph type="body" sz="quarter" idx="44" hasCustomPrompt="1"/>
          </p:nvPr>
        </p:nvSpPr>
        <p:spPr>
          <a:xfrm>
            <a:off x="730737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3" name="Текст 192">
            <a:extLst>
              <a:ext uri="{FF2B5EF4-FFF2-40B4-BE49-F238E27FC236}">
                <a16:creationId xmlns:a16="http://schemas.microsoft.com/office/drawing/2014/main" id="{E4936BB4-E079-952A-685C-54F29D8314B6}"/>
              </a:ext>
            </a:extLst>
          </p:cNvPr>
          <p:cNvSpPr>
            <a:spLocks noGrp="1"/>
          </p:cNvSpPr>
          <p:nvPr>
            <p:ph type="body" sz="quarter" idx="45" hasCustomPrompt="1"/>
          </p:nvPr>
        </p:nvSpPr>
        <p:spPr>
          <a:xfrm>
            <a:off x="9548240"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4" name="Текст 192">
            <a:extLst>
              <a:ext uri="{FF2B5EF4-FFF2-40B4-BE49-F238E27FC236}">
                <a16:creationId xmlns:a16="http://schemas.microsoft.com/office/drawing/2014/main" id="{56782C9B-0D37-B974-AFDE-6E9183282EE1}"/>
              </a:ext>
            </a:extLst>
          </p:cNvPr>
          <p:cNvSpPr>
            <a:spLocks noGrp="1"/>
          </p:cNvSpPr>
          <p:nvPr>
            <p:ph type="body" sz="quarter" idx="46" hasCustomPrompt="1"/>
          </p:nvPr>
        </p:nvSpPr>
        <p:spPr>
          <a:xfrm>
            <a:off x="9548240"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5" name="Текст 192">
            <a:extLst>
              <a:ext uri="{FF2B5EF4-FFF2-40B4-BE49-F238E27FC236}">
                <a16:creationId xmlns:a16="http://schemas.microsoft.com/office/drawing/2014/main" id="{D2640F84-09F2-D0A2-00F7-EBDB75E7FCF2}"/>
              </a:ext>
            </a:extLst>
          </p:cNvPr>
          <p:cNvSpPr>
            <a:spLocks noGrp="1"/>
          </p:cNvSpPr>
          <p:nvPr>
            <p:ph type="body" sz="quarter" idx="47" hasCustomPrompt="1"/>
          </p:nvPr>
        </p:nvSpPr>
        <p:spPr>
          <a:xfrm>
            <a:off x="282565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6" name="Текст 192">
            <a:extLst>
              <a:ext uri="{FF2B5EF4-FFF2-40B4-BE49-F238E27FC236}">
                <a16:creationId xmlns:a16="http://schemas.microsoft.com/office/drawing/2014/main" id="{C3669F04-A698-5BA2-E361-4F432569CDCE}"/>
              </a:ext>
            </a:extLst>
          </p:cNvPr>
          <p:cNvSpPr>
            <a:spLocks noGrp="1"/>
          </p:cNvSpPr>
          <p:nvPr>
            <p:ph type="body" sz="quarter" idx="48" hasCustomPrompt="1"/>
          </p:nvPr>
        </p:nvSpPr>
        <p:spPr>
          <a:xfrm>
            <a:off x="282565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7" name="Текст 192">
            <a:extLst>
              <a:ext uri="{FF2B5EF4-FFF2-40B4-BE49-F238E27FC236}">
                <a16:creationId xmlns:a16="http://schemas.microsoft.com/office/drawing/2014/main" id="{CC8CA50A-DBFE-C011-6F53-0F48C6E4EE6D}"/>
              </a:ext>
            </a:extLst>
          </p:cNvPr>
          <p:cNvSpPr>
            <a:spLocks noGrp="1"/>
          </p:cNvSpPr>
          <p:nvPr>
            <p:ph type="body" sz="quarter" idx="49" hasCustomPrompt="1"/>
          </p:nvPr>
        </p:nvSpPr>
        <p:spPr>
          <a:xfrm>
            <a:off x="506651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8" name="Текст 192">
            <a:extLst>
              <a:ext uri="{FF2B5EF4-FFF2-40B4-BE49-F238E27FC236}">
                <a16:creationId xmlns:a16="http://schemas.microsoft.com/office/drawing/2014/main" id="{557E8F59-326D-BECF-18ED-4BBFBD3FF634}"/>
              </a:ext>
            </a:extLst>
          </p:cNvPr>
          <p:cNvSpPr>
            <a:spLocks noGrp="1"/>
          </p:cNvSpPr>
          <p:nvPr>
            <p:ph type="body" sz="quarter" idx="50" hasCustomPrompt="1"/>
          </p:nvPr>
        </p:nvSpPr>
        <p:spPr>
          <a:xfrm>
            <a:off x="506651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9" name="Текст 192">
            <a:extLst>
              <a:ext uri="{FF2B5EF4-FFF2-40B4-BE49-F238E27FC236}">
                <a16:creationId xmlns:a16="http://schemas.microsoft.com/office/drawing/2014/main" id="{F60CB13C-A4B5-C966-70D9-9A1D1D7F7B53}"/>
              </a:ext>
            </a:extLst>
          </p:cNvPr>
          <p:cNvSpPr>
            <a:spLocks noGrp="1"/>
          </p:cNvSpPr>
          <p:nvPr>
            <p:ph type="body" sz="quarter" idx="51" hasCustomPrompt="1"/>
          </p:nvPr>
        </p:nvSpPr>
        <p:spPr>
          <a:xfrm>
            <a:off x="730737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0" name="Текст 192">
            <a:extLst>
              <a:ext uri="{FF2B5EF4-FFF2-40B4-BE49-F238E27FC236}">
                <a16:creationId xmlns:a16="http://schemas.microsoft.com/office/drawing/2014/main" id="{DC892BD2-2314-4A93-D607-25B3F13F4E7F}"/>
              </a:ext>
            </a:extLst>
          </p:cNvPr>
          <p:cNvSpPr>
            <a:spLocks noGrp="1"/>
          </p:cNvSpPr>
          <p:nvPr>
            <p:ph type="body" sz="quarter" idx="52" hasCustomPrompt="1"/>
          </p:nvPr>
        </p:nvSpPr>
        <p:spPr>
          <a:xfrm>
            <a:off x="730737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61" name="Текст 192">
            <a:extLst>
              <a:ext uri="{FF2B5EF4-FFF2-40B4-BE49-F238E27FC236}">
                <a16:creationId xmlns:a16="http://schemas.microsoft.com/office/drawing/2014/main" id="{FD9B3901-AA6E-9864-D386-FA3B60329160}"/>
              </a:ext>
            </a:extLst>
          </p:cNvPr>
          <p:cNvSpPr>
            <a:spLocks noGrp="1"/>
          </p:cNvSpPr>
          <p:nvPr>
            <p:ph type="body" sz="quarter" idx="53" hasCustomPrompt="1"/>
          </p:nvPr>
        </p:nvSpPr>
        <p:spPr>
          <a:xfrm>
            <a:off x="9548240"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2" name="Текст 192">
            <a:extLst>
              <a:ext uri="{FF2B5EF4-FFF2-40B4-BE49-F238E27FC236}">
                <a16:creationId xmlns:a16="http://schemas.microsoft.com/office/drawing/2014/main" id="{A91C5570-993A-BEEC-D27A-536EE9593B25}"/>
              </a:ext>
            </a:extLst>
          </p:cNvPr>
          <p:cNvSpPr>
            <a:spLocks noGrp="1"/>
          </p:cNvSpPr>
          <p:nvPr>
            <p:ph type="body" sz="quarter" idx="54" hasCustomPrompt="1"/>
          </p:nvPr>
        </p:nvSpPr>
        <p:spPr>
          <a:xfrm>
            <a:off x="9548240"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80" name="Прямоугольник 29">
            <a:extLst>
              <a:ext uri="{FF2B5EF4-FFF2-40B4-BE49-F238E27FC236}">
                <a16:creationId xmlns:a16="http://schemas.microsoft.com/office/drawing/2014/main" id="{C285874A-6D7C-4A3D-A0EF-C3819C48723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81" name="Текст 16">
            <a:extLst>
              <a:ext uri="{FF2B5EF4-FFF2-40B4-BE49-F238E27FC236}">
                <a16:creationId xmlns:a16="http://schemas.microsoft.com/office/drawing/2014/main" id="{989C89F8-B752-4789-A416-54715C6E712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82" name="Текст 16">
            <a:extLst>
              <a:ext uri="{FF2B5EF4-FFF2-40B4-BE49-F238E27FC236}">
                <a16:creationId xmlns:a16="http://schemas.microsoft.com/office/drawing/2014/main" id="{9CA68DB4-0BF4-44B4-AD1B-182725ED604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83" name="Текст 16">
            <a:extLst>
              <a:ext uri="{FF2B5EF4-FFF2-40B4-BE49-F238E27FC236}">
                <a16:creationId xmlns:a16="http://schemas.microsoft.com/office/drawing/2014/main" id="{43251257-F2DD-46AB-BD18-9DD399C5331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84" name="Текст 16">
            <a:extLst>
              <a:ext uri="{FF2B5EF4-FFF2-40B4-BE49-F238E27FC236}">
                <a16:creationId xmlns:a16="http://schemas.microsoft.com/office/drawing/2014/main" id="{A69AFD9C-21B7-42A2-8DF8-5957F9852B8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85" name="Текст 16">
            <a:extLst>
              <a:ext uri="{FF2B5EF4-FFF2-40B4-BE49-F238E27FC236}">
                <a16:creationId xmlns:a16="http://schemas.microsoft.com/office/drawing/2014/main" id="{C197E47E-D687-4B9C-BE99-099AC6448AD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86" name="Текст 16">
            <a:extLst>
              <a:ext uri="{FF2B5EF4-FFF2-40B4-BE49-F238E27FC236}">
                <a16:creationId xmlns:a16="http://schemas.microsoft.com/office/drawing/2014/main" id="{68F49628-14DD-4AA8-893B-D21485DE9A99}"/>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87" name="Прямая соединительная линия 46">
            <a:extLst>
              <a:ext uri="{FF2B5EF4-FFF2-40B4-BE49-F238E27FC236}">
                <a16:creationId xmlns:a16="http://schemas.microsoft.com/office/drawing/2014/main" id="{3ED411DF-2095-41F5-ACDE-75E73058207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88" name="Группа 48">
            <a:extLst>
              <a:ext uri="{FF2B5EF4-FFF2-40B4-BE49-F238E27FC236}">
                <a16:creationId xmlns:a16="http://schemas.microsoft.com/office/drawing/2014/main" id="{91AE9389-E680-4F25-B600-B4969A3705A0}"/>
              </a:ext>
            </a:extLst>
          </p:cNvPr>
          <p:cNvGrpSpPr/>
          <p:nvPr userDrawn="1"/>
        </p:nvGrpSpPr>
        <p:grpSpPr>
          <a:xfrm>
            <a:off x="50803" y="43806"/>
            <a:ext cx="294721" cy="190465"/>
            <a:chOff x="5645187" y="1645875"/>
            <a:chExt cx="2732773" cy="2173616"/>
          </a:xfrm>
          <a:solidFill>
            <a:schemeClr val="lt1"/>
          </a:solidFill>
        </p:grpSpPr>
        <p:sp>
          <p:nvSpPr>
            <p:cNvPr id="89" name="Полилиния 49">
              <a:extLst>
                <a:ext uri="{FF2B5EF4-FFF2-40B4-BE49-F238E27FC236}">
                  <a16:creationId xmlns:a16="http://schemas.microsoft.com/office/drawing/2014/main" id="{79A54D72-2AA1-4417-BE43-0BF1250543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90" name="Полилиния 50">
              <a:extLst>
                <a:ext uri="{FF2B5EF4-FFF2-40B4-BE49-F238E27FC236}">
                  <a16:creationId xmlns:a16="http://schemas.microsoft.com/office/drawing/2014/main" id="{04C24155-A626-4FC1-8A40-40EEFD347F1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91" name="Полилиния 51">
              <a:extLst>
                <a:ext uri="{FF2B5EF4-FFF2-40B4-BE49-F238E27FC236}">
                  <a16:creationId xmlns:a16="http://schemas.microsoft.com/office/drawing/2014/main" id="{90E4F380-4BDD-498C-9E3E-E490C531991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92" name="Group 32">
            <a:extLst>
              <a:ext uri="{FF2B5EF4-FFF2-40B4-BE49-F238E27FC236}">
                <a16:creationId xmlns:a16="http://schemas.microsoft.com/office/drawing/2014/main" id="{DBB404C0-5ECF-417F-B5C8-2B81BDC813D3}"/>
              </a:ext>
            </a:extLst>
          </p:cNvPr>
          <p:cNvGrpSpPr/>
          <p:nvPr userDrawn="1"/>
        </p:nvGrpSpPr>
        <p:grpSpPr>
          <a:xfrm>
            <a:off x="-8878" y="-5773"/>
            <a:ext cx="339078" cy="311173"/>
            <a:chOff x="-8878" y="-5773"/>
            <a:chExt cx="339078" cy="311173"/>
          </a:xfrm>
        </p:grpSpPr>
        <p:sp>
          <p:nvSpPr>
            <p:cNvPr id="93" name="Прямоугольник 47">
              <a:extLst>
                <a:ext uri="{FF2B5EF4-FFF2-40B4-BE49-F238E27FC236}">
                  <a16:creationId xmlns:a16="http://schemas.microsoft.com/office/drawing/2014/main" id="{3506775C-16F4-4E4E-8F96-667E8A1CDF5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94" name="Группа 48">
              <a:extLst>
                <a:ext uri="{FF2B5EF4-FFF2-40B4-BE49-F238E27FC236}">
                  <a16:creationId xmlns:a16="http://schemas.microsoft.com/office/drawing/2014/main" id="{B2EA424C-EB72-4553-93AD-43F7EA6F3F1D}"/>
                </a:ext>
              </a:extLst>
            </p:cNvPr>
            <p:cNvGrpSpPr/>
            <p:nvPr userDrawn="1"/>
          </p:nvGrpSpPr>
          <p:grpSpPr>
            <a:xfrm>
              <a:off x="41277" y="43805"/>
              <a:ext cx="239461" cy="190465"/>
              <a:chOff x="5645187" y="1645875"/>
              <a:chExt cx="2732773" cy="2173616"/>
            </a:xfrm>
            <a:solidFill>
              <a:schemeClr val="lt1"/>
            </a:solidFill>
          </p:grpSpPr>
          <p:sp>
            <p:nvSpPr>
              <p:cNvPr id="95" name="Полилиния 49">
                <a:extLst>
                  <a:ext uri="{FF2B5EF4-FFF2-40B4-BE49-F238E27FC236}">
                    <a16:creationId xmlns:a16="http://schemas.microsoft.com/office/drawing/2014/main" id="{255EEB1A-2284-461E-A0FA-AC10BB7D13E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96" name="Полилиния 50">
                <a:extLst>
                  <a:ext uri="{FF2B5EF4-FFF2-40B4-BE49-F238E27FC236}">
                    <a16:creationId xmlns:a16="http://schemas.microsoft.com/office/drawing/2014/main" id="{6A38A375-353D-4EC9-97FC-353A4CFDDAA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97" name="Полилиния 51">
                <a:extLst>
                  <a:ext uri="{FF2B5EF4-FFF2-40B4-BE49-F238E27FC236}">
                    <a16:creationId xmlns:a16="http://schemas.microsoft.com/office/drawing/2014/main" id="{73D2144E-95A9-4A66-A144-41438A2428E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99" name="Прямоугольник 30">
            <a:extLst>
              <a:ext uri="{FF2B5EF4-FFF2-40B4-BE49-F238E27FC236}">
                <a16:creationId xmlns:a16="http://schemas.microsoft.com/office/drawing/2014/main" id="{B9F94FE6-BCF1-4807-902E-420D29D8FF4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106" name="Google Shape;12;p1" descr="preencoded.png">
            <a:extLst>
              <a:ext uri="{FF2B5EF4-FFF2-40B4-BE49-F238E27FC236}">
                <a16:creationId xmlns:a16="http://schemas.microsoft.com/office/drawing/2014/main" id="{2E00BE92-DE10-4F15-A3F9-A2934B46480E}"/>
              </a:ext>
            </a:extLst>
          </p:cNvPr>
          <p:cNvPicPr preferRelativeResize="0"/>
          <p:nvPr userDrawn="1"/>
        </p:nvPicPr>
        <p:blipFill rotWithShape="1">
          <a:blip r:embed="rId22">
            <a:alphaModFix/>
          </a:blip>
          <a:srcRect/>
          <a:stretch/>
        </p:blipFill>
        <p:spPr>
          <a:xfrm>
            <a:off x="580694" y="6595640"/>
            <a:ext cx="11035044" cy="183043"/>
          </a:xfrm>
          <a:prstGeom prst="rect">
            <a:avLst/>
          </a:prstGeom>
          <a:noFill/>
          <a:ln>
            <a:noFill/>
          </a:ln>
        </p:spPr>
      </p:pic>
      <p:sp>
        <p:nvSpPr>
          <p:cNvPr id="107" name="Текст 16">
            <a:extLst>
              <a:ext uri="{FF2B5EF4-FFF2-40B4-BE49-F238E27FC236}">
                <a16:creationId xmlns:a16="http://schemas.microsoft.com/office/drawing/2014/main" id="{7260665E-BC2C-4DFC-8641-802068087BE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406A837A-EEB8-D0C8-CEFC-BE0759D07C8E}"/>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623605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F4C81940-0578-9274-5279-469945BAB743}"/>
              </a:ext>
            </a:extLst>
          </p:cNvPr>
          <p:cNvSpPr>
            <a:spLocks noGrp="1"/>
          </p:cNvSpPr>
          <p:nvPr>
            <p:ph type="body" sz="quarter" idx="17" hasCustomPrompt="1"/>
          </p:nvPr>
        </p:nvSpPr>
        <p:spPr>
          <a:xfrm>
            <a:off x="1405475" y="116650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6" name="Текст 16">
            <a:extLst>
              <a:ext uri="{FF2B5EF4-FFF2-40B4-BE49-F238E27FC236}">
                <a16:creationId xmlns:a16="http://schemas.microsoft.com/office/drawing/2014/main" id="{71660DA9-ABDC-ECD1-EA60-E343CECF6C9D}"/>
              </a:ext>
            </a:extLst>
          </p:cNvPr>
          <p:cNvSpPr>
            <a:spLocks noGrp="1"/>
          </p:cNvSpPr>
          <p:nvPr>
            <p:ph type="body" sz="quarter" idx="18" hasCustomPrompt="1"/>
          </p:nvPr>
        </p:nvSpPr>
        <p:spPr>
          <a:xfrm>
            <a:off x="1405475" y="2051696"/>
            <a:ext cx="10195975"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D818E3C-F563-B8E7-A312-B8EBA783A1F9}"/>
              </a:ext>
            </a:extLst>
          </p:cNvPr>
          <p:cNvSpPr>
            <a:spLocks noGrp="1"/>
          </p:cNvSpPr>
          <p:nvPr>
            <p:ph type="body" sz="quarter" idx="19" hasCustomPrompt="1"/>
          </p:nvPr>
        </p:nvSpPr>
        <p:spPr>
          <a:xfrm>
            <a:off x="1405475" y="2903540"/>
            <a:ext cx="10195975"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795036C8-37E7-6DBC-F32B-A5A24EF7DE59}"/>
              </a:ext>
            </a:extLst>
          </p:cNvPr>
          <p:cNvSpPr>
            <a:spLocks noGrp="1"/>
          </p:cNvSpPr>
          <p:nvPr>
            <p:ph type="body" sz="quarter" idx="20" hasCustomPrompt="1"/>
          </p:nvPr>
        </p:nvSpPr>
        <p:spPr>
          <a:xfrm>
            <a:off x="1405475" y="375215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9" name="Текст 16">
            <a:extLst>
              <a:ext uri="{FF2B5EF4-FFF2-40B4-BE49-F238E27FC236}">
                <a16:creationId xmlns:a16="http://schemas.microsoft.com/office/drawing/2014/main" id="{52316779-C287-4A0A-8E8E-0ACF6ED7472C}"/>
              </a:ext>
            </a:extLst>
          </p:cNvPr>
          <p:cNvSpPr>
            <a:spLocks noGrp="1"/>
          </p:cNvSpPr>
          <p:nvPr>
            <p:ph type="body" sz="quarter" idx="21" hasCustomPrompt="1"/>
          </p:nvPr>
        </p:nvSpPr>
        <p:spPr>
          <a:xfrm>
            <a:off x="1405475" y="460239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0" name="Текст 16">
            <a:extLst>
              <a:ext uri="{FF2B5EF4-FFF2-40B4-BE49-F238E27FC236}">
                <a16:creationId xmlns:a16="http://schemas.microsoft.com/office/drawing/2014/main" id="{7D956143-5517-51B7-EA48-E383B66EB6A9}"/>
              </a:ext>
            </a:extLst>
          </p:cNvPr>
          <p:cNvSpPr>
            <a:spLocks noGrp="1"/>
          </p:cNvSpPr>
          <p:nvPr>
            <p:ph type="body" sz="quarter" idx="22" hasCustomPrompt="1"/>
          </p:nvPr>
        </p:nvSpPr>
        <p:spPr>
          <a:xfrm>
            <a:off x="1405475" y="546866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1" name="Текст 16">
            <a:extLst>
              <a:ext uri="{FF2B5EF4-FFF2-40B4-BE49-F238E27FC236}">
                <a16:creationId xmlns:a16="http://schemas.microsoft.com/office/drawing/2014/main" id="{2D30CCE6-40F5-7D4C-2F16-AF8C626024A6}"/>
              </a:ext>
            </a:extLst>
          </p:cNvPr>
          <p:cNvSpPr>
            <a:spLocks noGrp="1"/>
          </p:cNvSpPr>
          <p:nvPr>
            <p:ph type="body" sz="quarter" idx="23" hasCustomPrompt="1"/>
          </p:nvPr>
        </p:nvSpPr>
        <p:spPr>
          <a:xfrm>
            <a:off x="572187" y="11665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C0DA9730-8CB8-7B65-0E59-B7F1DF272924}"/>
              </a:ext>
            </a:extLst>
          </p:cNvPr>
          <p:cNvSpPr>
            <a:spLocks noGrp="1"/>
          </p:cNvSpPr>
          <p:nvPr>
            <p:ph type="body" sz="quarter" idx="24" hasCustomPrompt="1"/>
          </p:nvPr>
        </p:nvSpPr>
        <p:spPr>
          <a:xfrm>
            <a:off x="572187" y="2051696"/>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0E1A5810-D420-847B-C456-E68160BA5266}"/>
              </a:ext>
            </a:extLst>
          </p:cNvPr>
          <p:cNvSpPr>
            <a:spLocks noGrp="1"/>
          </p:cNvSpPr>
          <p:nvPr>
            <p:ph type="body" sz="quarter" idx="25" hasCustomPrompt="1"/>
          </p:nvPr>
        </p:nvSpPr>
        <p:spPr>
          <a:xfrm>
            <a:off x="572187" y="29035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ED6ABFA4-3665-5DBB-1416-985D92931827}"/>
              </a:ext>
            </a:extLst>
          </p:cNvPr>
          <p:cNvSpPr>
            <a:spLocks noGrp="1"/>
          </p:cNvSpPr>
          <p:nvPr>
            <p:ph type="body" sz="quarter" idx="26" hasCustomPrompt="1"/>
          </p:nvPr>
        </p:nvSpPr>
        <p:spPr>
          <a:xfrm>
            <a:off x="572187" y="373964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5CF8F1D0-A748-5B9F-C46A-469083A796C1}"/>
              </a:ext>
            </a:extLst>
          </p:cNvPr>
          <p:cNvSpPr>
            <a:spLocks noGrp="1"/>
          </p:cNvSpPr>
          <p:nvPr>
            <p:ph type="body" sz="quarter" idx="27" hasCustomPrompt="1"/>
          </p:nvPr>
        </p:nvSpPr>
        <p:spPr>
          <a:xfrm>
            <a:off x="572187" y="460654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1192747-39DF-CF4D-645E-E611108E717C}"/>
              </a:ext>
            </a:extLst>
          </p:cNvPr>
          <p:cNvSpPr>
            <a:spLocks noGrp="1"/>
          </p:cNvSpPr>
          <p:nvPr>
            <p:ph type="body" sz="quarter" idx="28" hasCustomPrompt="1"/>
          </p:nvPr>
        </p:nvSpPr>
        <p:spPr>
          <a:xfrm>
            <a:off x="572187" y="546156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Заголовок 11">
            <a:extLst>
              <a:ext uri="{FF2B5EF4-FFF2-40B4-BE49-F238E27FC236}">
                <a16:creationId xmlns:a16="http://schemas.microsoft.com/office/drawing/2014/main" id="{E6576FCC-1F2C-C981-0AEC-C7A4DE62F1C6}"/>
              </a:ext>
            </a:extLst>
          </p:cNvPr>
          <p:cNvSpPr>
            <a:spLocks noGrp="1"/>
          </p:cNvSpPr>
          <p:nvPr>
            <p:ph type="title" hasCustomPrompt="1"/>
          </p:nvPr>
        </p:nvSpPr>
        <p:spPr>
          <a:xfrm>
            <a:off x="572187" y="474805"/>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5" name="Прямоугольник 29">
            <a:extLst>
              <a:ext uri="{FF2B5EF4-FFF2-40B4-BE49-F238E27FC236}">
                <a16:creationId xmlns:a16="http://schemas.microsoft.com/office/drawing/2014/main" id="{B816842D-945D-4856-8DFD-75FC94CDC75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52902DB7-917A-45AB-B466-F0079B2F7D1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9D305EC6-6A3D-47CC-B588-7552C2C3C62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AAF70B76-AD29-467B-8F1F-E25C84D056F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10A8C4D7-1626-45AD-A009-FFB6F8B36F0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FB3320C1-7172-4989-804C-470F5276BE4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2E2DF1F3-4612-43ED-A217-906153FE26B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BA44D0F8-1AAA-409B-B39A-26F593C9124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A6D312A4-FE93-4893-9841-6936005511FD}"/>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0F9DA08D-33E2-42AF-A5ED-184D0C44D94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id="{2C2CB3AD-B43F-4730-B729-821326A1D90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id="{237C9764-7D2F-4C54-985B-3F27857B991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id="{6C5B8F1B-C78F-4BDF-80AB-EB38DD211601}"/>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A459012D-A479-4D1E-94A4-C26D7CC0C78D}"/>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D2507D89-ED97-49C9-BC21-73CFF12D0F11}"/>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6D0FE9AF-1BC6-490E-87C0-BB7A8D1152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id="{8AA32FE1-D3AB-4960-BD31-1038BE790F5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id="{6998E165-5039-424C-8836-61A2CDFBCE4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01BF659B-C78C-4876-8CBD-8D47505E6BF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6" name="Google Shape;12;p1" descr="preencoded.png">
            <a:extLst>
              <a:ext uri="{FF2B5EF4-FFF2-40B4-BE49-F238E27FC236}">
                <a16:creationId xmlns:a16="http://schemas.microsoft.com/office/drawing/2014/main" id="{7833261E-E089-4405-82D3-8995E7E3DCAD}"/>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7C78FFF2-8E47-4364-A397-AFDC3993B29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12EB2B1-122A-3563-3525-0F7FDD9BF72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80101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003593DF-9558-91BC-0788-C746B48169C0}"/>
              </a:ext>
            </a:extLst>
          </p:cNvPr>
          <p:cNvSpPr>
            <a:spLocks noGrp="1"/>
          </p:cNvSpPr>
          <p:nvPr>
            <p:ph type="pic" sz="quarter" idx="26" hasCustomPrompt="1"/>
          </p:nvPr>
        </p:nvSpPr>
        <p:spPr>
          <a:xfrm>
            <a:off x="0" y="3800117"/>
            <a:ext cx="12192000" cy="305789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DC1389DC-2108-52AE-E33E-95B214FC52B1}"/>
              </a:ext>
            </a:extLst>
          </p:cNvPr>
          <p:cNvSpPr>
            <a:spLocks noGrp="1"/>
          </p:cNvSpPr>
          <p:nvPr>
            <p:ph type="body" sz="quarter" idx="17" hasCustomPrompt="1"/>
          </p:nvPr>
        </p:nvSpPr>
        <p:spPr>
          <a:xfrm>
            <a:off x="1405475" y="1166504"/>
            <a:ext cx="10199150"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7" name="Текст 16">
            <a:extLst>
              <a:ext uri="{FF2B5EF4-FFF2-40B4-BE49-F238E27FC236}">
                <a16:creationId xmlns:a16="http://schemas.microsoft.com/office/drawing/2014/main" id="{149F3F28-43CB-6A27-A49C-894DDB2A1FA1}"/>
              </a:ext>
            </a:extLst>
          </p:cNvPr>
          <p:cNvSpPr>
            <a:spLocks noGrp="1"/>
          </p:cNvSpPr>
          <p:nvPr>
            <p:ph type="body" sz="quarter" idx="18" hasCustomPrompt="1"/>
          </p:nvPr>
        </p:nvSpPr>
        <p:spPr>
          <a:xfrm>
            <a:off x="1405475" y="2032778"/>
            <a:ext cx="10199150"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id="{0354859A-BDBC-7A0D-8D13-0E82C5BFFC34}"/>
              </a:ext>
            </a:extLst>
          </p:cNvPr>
          <p:cNvSpPr>
            <a:spLocks noGrp="1"/>
          </p:cNvSpPr>
          <p:nvPr>
            <p:ph type="body" sz="quarter" idx="19" hasCustomPrompt="1"/>
          </p:nvPr>
        </p:nvSpPr>
        <p:spPr>
          <a:xfrm>
            <a:off x="1405475" y="2866967"/>
            <a:ext cx="10199150"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9" name="Текст 16">
            <a:extLst>
              <a:ext uri="{FF2B5EF4-FFF2-40B4-BE49-F238E27FC236}">
                <a16:creationId xmlns:a16="http://schemas.microsoft.com/office/drawing/2014/main" id="{5BC048A9-2535-940B-2A74-2A88ADF1FDC9}"/>
              </a:ext>
            </a:extLst>
          </p:cNvPr>
          <p:cNvSpPr>
            <a:spLocks noGrp="1"/>
          </p:cNvSpPr>
          <p:nvPr>
            <p:ph type="body" sz="quarter" idx="23" hasCustomPrompt="1"/>
          </p:nvPr>
        </p:nvSpPr>
        <p:spPr>
          <a:xfrm>
            <a:off x="572187" y="116753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0" name="Текст 16">
            <a:extLst>
              <a:ext uri="{FF2B5EF4-FFF2-40B4-BE49-F238E27FC236}">
                <a16:creationId xmlns:a16="http://schemas.microsoft.com/office/drawing/2014/main" id="{4A0974C2-2ECF-1885-000C-0AD06D9D94C6}"/>
              </a:ext>
            </a:extLst>
          </p:cNvPr>
          <p:cNvSpPr>
            <a:spLocks noGrp="1"/>
          </p:cNvSpPr>
          <p:nvPr>
            <p:ph type="body" sz="quarter" idx="24" hasCustomPrompt="1"/>
          </p:nvPr>
        </p:nvSpPr>
        <p:spPr>
          <a:xfrm>
            <a:off x="572187" y="203443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1" name="Текст 16">
            <a:extLst>
              <a:ext uri="{FF2B5EF4-FFF2-40B4-BE49-F238E27FC236}">
                <a16:creationId xmlns:a16="http://schemas.microsoft.com/office/drawing/2014/main" id="{55579005-9967-5B06-989A-168A787324BB}"/>
              </a:ext>
            </a:extLst>
          </p:cNvPr>
          <p:cNvSpPr>
            <a:spLocks noGrp="1"/>
          </p:cNvSpPr>
          <p:nvPr>
            <p:ph type="body" sz="quarter" idx="25" hasCustomPrompt="1"/>
          </p:nvPr>
        </p:nvSpPr>
        <p:spPr>
          <a:xfrm>
            <a:off x="572187" y="28657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2" name="Заголовок 11">
            <a:extLst>
              <a:ext uri="{FF2B5EF4-FFF2-40B4-BE49-F238E27FC236}">
                <a16:creationId xmlns:a16="http://schemas.microsoft.com/office/drawing/2014/main" id="{1D183CDD-2F2F-09F6-CE80-37B0D26EF3F9}"/>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0" name="Прямоугольник 29">
            <a:extLst>
              <a:ext uri="{FF2B5EF4-FFF2-40B4-BE49-F238E27FC236}">
                <a16:creationId xmlns:a16="http://schemas.microsoft.com/office/drawing/2014/main" id="{B52BDE08-6B6A-404A-A80E-A7ED01A0A0A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1" name="Текст 16">
            <a:extLst>
              <a:ext uri="{FF2B5EF4-FFF2-40B4-BE49-F238E27FC236}">
                <a16:creationId xmlns:a16="http://schemas.microsoft.com/office/drawing/2014/main" id="{66222641-C40F-42DB-BE87-96A473506A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2" name="Текст 16">
            <a:extLst>
              <a:ext uri="{FF2B5EF4-FFF2-40B4-BE49-F238E27FC236}">
                <a16:creationId xmlns:a16="http://schemas.microsoft.com/office/drawing/2014/main" id="{3F72290F-CD06-4C4E-B058-E41E08420BE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3" name="Текст 16">
            <a:extLst>
              <a:ext uri="{FF2B5EF4-FFF2-40B4-BE49-F238E27FC236}">
                <a16:creationId xmlns:a16="http://schemas.microsoft.com/office/drawing/2014/main" id="{1DB06BC5-461D-4EAA-892A-AD9AC469FAE4}"/>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4" name="Текст 16">
            <a:extLst>
              <a:ext uri="{FF2B5EF4-FFF2-40B4-BE49-F238E27FC236}">
                <a16:creationId xmlns:a16="http://schemas.microsoft.com/office/drawing/2014/main" id="{F7FE3F38-EDE0-405B-9E83-6250ADF6D28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5" name="Текст 16">
            <a:extLst>
              <a:ext uri="{FF2B5EF4-FFF2-40B4-BE49-F238E27FC236}">
                <a16:creationId xmlns:a16="http://schemas.microsoft.com/office/drawing/2014/main" id="{CBD6721A-B729-4073-8026-60DF2DBEDFB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6" name="Текст 16">
            <a:extLst>
              <a:ext uri="{FF2B5EF4-FFF2-40B4-BE49-F238E27FC236}">
                <a16:creationId xmlns:a16="http://schemas.microsoft.com/office/drawing/2014/main" id="{9DE4D572-5445-4D3B-AB06-E1FD97E654B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7" name="Прямая соединительная линия 46">
            <a:extLst>
              <a:ext uri="{FF2B5EF4-FFF2-40B4-BE49-F238E27FC236}">
                <a16:creationId xmlns:a16="http://schemas.microsoft.com/office/drawing/2014/main" id="{11970AD0-C7AE-43AC-B5E8-39558F1813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8" name="Группа 48">
            <a:extLst>
              <a:ext uri="{FF2B5EF4-FFF2-40B4-BE49-F238E27FC236}">
                <a16:creationId xmlns:a16="http://schemas.microsoft.com/office/drawing/2014/main" id="{7C11ED9E-5F99-429F-B789-395D02666F30}"/>
              </a:ext>
            </a:extLst>
          </p:cNvPr>
          <p:cNvGrpSpPr/>
          <p:nvPr userDrawn="1"/>
        </p:nvGrpSpPr>
        <p:grpSpPr>
          <a:xfrm>
            <a:off x="50803" y="43806"/>
            <a:ext cx="29472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566D4C04-8F4C-451E-B97C-A07EB0A11E8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0" name="Полилиния 50">
              <a:extLst>
                <a:ext uri="{FF2B5EF4-FFF2-40B4-BE49-F238E27FC236}">
                  <a16:creationId xmlns:a16="http://schemas.microsoft.com/office/drawing/2014/main" id="{A3DF23FB-4F29-4A61-B347-C927F590B13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1" name="Полилиния 51">
              <a:extLst>
                <a:ext uri="{FF2B5EF4-FFF2-40B4-BE49-F238E27FC236}">
                  <a16:creationId xmlns:a16="http://schemas.microsoft.com/office/drawing/2014/main" id="{8F2DFB94-12C4-4131-A2BC-A05231A51F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2" name="Group 32">
            <a:extLst>
              <a:ext uri="{FF2B5EF4-FFF2-40B4-BE49-F238E27FC236}">
                <a16:creationId xmlns:a16="http://schemas.microsoft.com/office/drawing/2014/main" id="{CD8C4163-D8D5-47BD-9CCF-D08C20818C7B}"/>
              </a:ext>
            </a:extLst>
          </p:cNvPr>
          <p:cNvGrpSpPr/>
          <p:nvPr userDrawn="1"/>
        </p:nvGrpSpPr>
        <p:grpSpPr>
          <a:xfrm>
            <a:off x="-8878" y="-5773"/>
            <a:ext cx="339078" cy="311173"/>
            <a:chOff x="-8878" y="-5773"/>
            <a:chExt cx="339078" cy="311173"/>
          </a:xfrm>
        </p:grpSpPr>
        <p:sp>
          <p:nvSpPr>
            <p:cNvPr id="43" name="Прямоугольник 47">
              <a:extLst>
                <a:ext uri="{FF2B5EF4-FFF2-40B4-BE49-F238E27FC236}">
                  <a16:creationId xmlns:a16="http://schemas.microsoft.com/office/drawing/2014/main" id="{3677BD0D-BE05-4F48-BB2A-7B4C221F4774}"/>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4" name="Группа 48">
              <a:extLst>
                <a:ext uri="{FF2B5EF4-FFF2-40B4-BE49-F238E27FC236}">
                  <a16:creationId xmlns:a16="http://schemas.microsoft.com/office/drawing/2014/main" id="{FCB3D491-42C1-4EC3-A3A4-2980079F0B3E}"/>
                </a:ext>
              </a:extLst>
            </p:cNvPr>
            <p:cNvGrpSpPr/>
            <p:nvPr userDrawn="1"/>
          </p:nvGrpSpPr>
          <p:grpSpPr>
            <a:xfrm>
              <a:off x="41277" y="43805"/>
              <a:ext cx="23946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5BDC0F15-DB73-42BF-8F8A-A34FE9B09A1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6" name="Полилиния 50">
                <a:extLst>
                  <a:ext uri="{FF2B5EF4-FFF2-40B4-BE49-F238E27FC236}">
                    <a16:creationId xmlns:a16="http://schemas.microsoft.com/office/drawing/2014/main" id="{922B80CA-2F6F-4985-AEAF-D548706A9DF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7" name="Полилиния 51">
                <a:extLst>
                  <a:ext uri="{FF2B5EF4-FFF2-40B4-BE49-F238E27FC236}">
                    <a16:creationId xmlns:a16="http://schemas.microsoft.com/office/drawing/2014/main" id="{0F1B6D7D-DF46-48C5-998E-23B55D86519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9" name="Прямоугольник 30">
            <a:extLst>
              <a:ext uri="{FF2B5EF4-FFF2-40B4-BE49-F238E27FC236}">
                <a16:creationId xmlns:a16="http://schemas.microsoft.com/office/drawing/2014/main" id="{25018510-ED34-4740-9949-DF299F74EA8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1" name="Google Shape;12;p1" descr="preencoded.png">
            <a:extLst>
              <a:ext uri="{FF2B5EF4-FFF2-40B4-BE49-F238E27FC236}">
                <a16:creationId xmlns:a16="http://schemas.microsoft.com/office/drawing/2014/main" id="{8FE34BC8-100B-4363-9D95-77ACA04F3159}"/>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30C2EB3-6AED-45C0-8655-E91AA45BD203}"/>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EECBDF16-14EB-11FC-7FE2-FDC76337507A}"/>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10761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AF108DF7-4CEC-7635-E9BB-FFCF5A1816F9}"/>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id="{21626771-7B8C-F95D-4F34-3BED95E1C54E}"/>
              </a:ext>
            </a:extLst>
          </p:cNvPr>
          <p:cNvSpPr/>
          <p:nvPr userDrawn="1"/>
        </p:nvSpPr>
        <p:spPr>
          <a:xfrm>
            <a:off x="0" y="3429001"/>
            <a:ext cx="12192000" cy="3464062"/>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id="{C0190391-F76B-5B0C-4375-7F29109735BC}"/>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sp>
        <p:nvSpPr>
          <p:cNvPr id="13" name="Текст 16">
            <a:extLst>
              <a:ext uri="{FF2B5EF4-FFF2-40B4-BE49-F238E27FC236}">
                <a16:creationId xmlns:a16="http://schemas.microsoft.com/office/drawing/2014/main" id="{9A56848F-AD1A-44FA-95B7-7E246ADF5009}"/>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4" name="Прямая соединительная линия 13">
            <a:extLst>
              <a:ext uri="{FF2B5EF4-FFF2-40B4-BE49-F238E27FC236}">
                <a16:creationId xmlns:a16="http://schemas.microsoft.com/office/drawing/2014/main" id="{49503CA7-9422-47F0-8554-CEB0DC472229}"/>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Текст 16">
            <a:extLst>
              <a:ext uri="{FF2B5EF4-FFF2-40B4-BE49-F238E27FC236}">
                <a16:creationId xmlns:a16="http://schemas.microsoft.com/office/drawing/2014/main" id="{93C9A93B-F4EC-402A-967F-EABF7506BE53}"/>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17" name="Рисунок 16">
            <a:extLst>
              <a:ext uri="{FF2B5EF4-FFF2-40B4-BE49-F238E27FC236}">
                <a16:creationId xmlns:a16="http://schemas.microsoft.com/office/drawing/2014/main" id="{16A7B462-66BF-41FC-88A0-F956F04D90CB}"/>
              </a:ext>
            </a:extLst>
          </p:cNvPr>
          <p:cNvPicPr>
            <a:picLocks noChangeAspect="1"/>
          </p:cNvPicPr>
          <p:nvPr userDrawn="1"/>
        </p:nvPicPr>
        <p:blipFill>
          <a:blip r:embed="rId3">
            <a:extLst>
              <a:ext uri="{96DAC541-7B7A-43D3-8B79-37D633B846F1}">
                <asvg:svgBlip xmlns:asvg="http://schemas.microsoft.com/office/drawing/2016/SVG/main" xmlns="" r:embed="rId6"/>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2409853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11139322-A8CA-C7E6-6CBA-62F695D6CE2A}"/>
              </a:ext>
            </a:extLst>
          </p:cNvPr>
          <p:cNvSpPr>
            <a:spLocks noGrp="1"/>
          </p:cNvSpPr>
          <p:nvPr>
            <p:ph type="body" sz="quarter" idx="17" hasCustomPrompt="1"/>
          </p:nvPr>
        </p:nvSpPr>
        <p:spPr>
          <a:xfrm>
            <a:off x="1141917" y="1166492"/>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43588348-A856-E801-B0EE-C84E902219D2}"/>
              </a:ext>
            </a:extLst>
          </p:cNvPr>
          <p:cNvSpPr>
            <a:spLocks noGrp="1"/>
          </p:cNvSpPr>
          <p:nvPr>
            <p:ph type="body" sz="quarter" idx="18" hasCustomPrompt="1"/>
          </p:nvPr>
        </p:nvSpPr>
        <p:spPr>
          <a:xfrm>
            <a:off x="1141917" y="2973083"/>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7DB4E59C-1D32-184F-6F6A-D103739F2D7F}"/>
              </a:ext>
            </a:extLst>
          </p:cNvPr>
          <p:cNvSpPr>
            <a:spLocks noGrp="1"/>
          </p:cNvSpPr>
          <p:nvPr>
            <p:ph type="body" sz="quarter" idx="19" hasCustomPrompt="1"/>
          </p:nvPr>
        </p:nvSpPr>
        <p:spPr>
          <a:xfrm>
            <a:off x="1141917" y="4776048"/>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5CCBA14E-FB6A-7367-D069-9723CDA5481C}"/>
              </a:ext>
            </a:extLst>
          </p:cNvPr>
          <p:cNvSpPr>
            <a:spLocks noGrp="1"/>
          </p:cNvSpPr>
          <p:nvPr>
            <p:ph type="body" sz="quarter" idx="20" hasCustomPrompt="1"/>
          </p:nvPr>
        </p:nvSpPr>
        <p:spPr>
          <a:xfrm>
            <a:off x="8740403" y="1166492"/>
            <a:ext cx="2864222"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6AED93D-5A80-3D94-A447-C48CCD73FC37}"/>
              </a:ext>
            </a:extLst>
          </p:cNvPr>
          <p:cNvSpPr>
            <a:spLocks noGrp="1"/>
          </p:cNvSpPr>
          <p:nvPr>
            <p:ph type="body" sz="quarter" idx="21" hasCustomPrompt="1"/>
          </p:nvPr>
        </p:nvSpPr>
        <p:spPr>
          <a:xfrm>
            <a:off x="8740403" y="2973085"/>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B1CB099E-4A00-EF62-0E6D-15EF85A2576D}"/>
              </a:ext>
            </a:extLst>
          </p:cNvPr>
          <p:cNvSpPr>
            <a:spLocks noGrp="1"/>
          </p:cNvSpPr>
          <p:nvPr>
            <p:ph type="body" sz="quarter" idx="22" hasCustomPrompt="1"/>
          </p:nvPr>
        </p:nvSpPr>
        <p:spPr>
          <a:xfrm>
            <a:off x="8740403" y="4776048"/>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7C4239C-9156-8F41-0B6F-B0519FB592F0}"/>
              </a:ext>
            </a:extLst>
          </p:cNvPr>
          <p:cNvSpPr>
            <a:spLocks noGrp="1"/>
          </p:cNvSpPr>
          <p:nvPr>
            <p:ph type="body" sz="quarter" idx="23" hasCustomPrompt="1"/>
          </p:nvPr>
        </p:nvSpPr>
        <p:spPr>
          <a:xfrm>
            <a:off x="572187"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09410D96-CD55-A69F-5749-C33ED50ED624}"/>
              </a:ext>
            </a:extLst>
          </p:cNvPr>
          <p:cNvSpPr>
            <a:spLocks noGrp="1"/>
          </p:cNvSpPr>
          <p:nvPr>
            <p:ph type="body" sz="quarter" idx="24" hasCustomPrompt="1"/>
          </p:nvPr>
        </p:nvSpPr>
        <p:spPr>
          <a:xfrm>
            <a:off x="572187"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CF6B2F2A-5C07-F11B-AFBA-09751A4BAD59}"/>
              </a:ext>
            </a:extLst>
          </p:cNvPr>
          <p:cNvSpPr>
            <a:spLocks noGrp="1"/>
          </p:cNvSpPr>
          <p:nvPr>
            <p:ph type="body" sz="quarter" idx="25" hasCustomPrompt="1"/>
          </p:nvPr>
        </p:nvSpPr>
        <p:spPr>
          <a:xfrm>
            <a:off x="572187"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0C4F8701-B754-83EA-103F-76C89B89655F}"/>
              </a:ext>
            </a:extLst>
          </p:cNvPr>
          <p:cNvSpPr>
            <a:spLocks noGrp="1"/>
          </p:cNvSpPr>
          <p:nvPr>
            <p:ph type="body" sz="quarter" idx="26" hasCustomPrompt="1"/>
          </p:nvPr>
        </p:nvSpPr>
        <p:spPr>
          <a:xfrm>
            <a:off x="8183563"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7E900040-5A77-7AAD-B1FB-9EE4080DA230}"/>
              </a:ext>
            </a:extLst>
          </p:cNvPr>
          <p:cNvSpPr>
            <a:spLocks noGrp="1"/>
          </p:cNvSpPr>
          <p:nvPr>
            <p:ph type="body" sz="quarter" idx="27" hasCustomPrompt="1"/>
          </p:nvPr>
        </p:nvSpPr>
        <p:spPr>
          <a:xfrm>
            <a:off x="8183563"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4599FDF7-2456-EC20-056C-968BA7813653}"/>
              </a:ext>
            </a:extLst>
          </p:cNvPr>
          <p:cNvSpPr>
            <a:spLocks noGrp="1"/>
          </p:cNvSpPr>
          <p:nvPr>
            <p:ph type="body" sz="quarter" idx="28" hasCustomPrompt="1"/>
          </p:nvPr>
        </p:nvSpPr>
        <p:spPr>
          <a:xfrm>
            <a:off x="8183563"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0F67D3DD-F4B0-4CFA-4C90-12BD6E9B5EA2}"/>
              </a:ext>
            </a:extLst>
          </p:cNvPr>
          <p:cNvSpPr>
            <a:spLocks noGrp="1"/>
          </p:cNvSpPr>
          <p:nvPr>
            <p:ph type="pic" sz="quarter" idx="29" hasCustomPrompt="1"/>
          </p:nvPr>
        </p:nvSpPr>
        <p:spPr>
          <a:xfrm>
            <a:off x="4373519" y="1166492"/>
            <a:ext cx="3457575" cy="514413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Заголовок 11">
            <a:extLst>
              <a:ext uri="{FF2B5EF4-FFF2-40B4-BE49-F238E27FC236}">
                <a16:creationId xmlns:a16="http://schemas.microsoft.com/office/drawing/2014/main" id="{567BD914-FC6D-2FC7-0105-CCE3D1CDC9FC}"/>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DE3886E1-C2F8-4315-AF81-5F15A185E7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F36C8404-3399-4DCD-9BE1-708BC4F34C4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F24229E5-D480-4929-854A-1504557C270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3897FC93-0CA1-44DE-B9C2-1F55677A0A7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7C654F78-E32B-4A74-9458-C0BFD45400E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049868E1-54F4-4D3D-A760-3B897414C8C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280EEF19-2504-42AA-ACD5-70FB1B55F3E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5EFDE702-6D33-41E9-8B3B-04161C10009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F659ADF5-14C9-4A66-A384-2092C0F3E966}"/>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046770CF-55CE-4F37-84F6-81287576218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id="{740D0949-F8C2-498A-BC92-D225E0735F1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id="{73EB4A49-D2D7-4646-ADCD-E4912726532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id="{BED9F74A-DE49-448E-B54F-4FB31BBBB9CE}"/>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9AAEEA8F-997B-4BE3-B194-5A19C53F14B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BA9D184E-38A7-4ABB-A51B-CA436CA49886}"/>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740FF44B-4D45-4B9A-9FA8-7551AD125CE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id="{99D0BEB2-5E89-41F0-BE8D-C172AF79F2F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id="{A98162E0-3A8F-4B9A-A8E2-C7CB1CD354A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C9B8534B-3AB0-45C6-8C3E-1483CA2B4E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B3B74D3C-3D6D-4DA4-9EEA-A40B51872A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FB1BBDBD-7DF4-4026-AF1C-529D1EB180C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B4364AC0-AC66-5C07-669A-23D8A544021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828025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3">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6708F48A-5327-1ECD-BD9A-B7D0393F747D}"/>
              </a:ext>
            </a:extLst>
          </p:cNvPr>
          <p:cNvSpPr>
            <a:spLocks noGrp="1"/>
          </p:cNvSpPr>
          <p:nvPr>
            <p:ph type="body" sz="quarter" idx="17" hasCustomPrompt="1"/>
          </p:nvPr>
        </p:nvSpPr>
        <p:spPr>
          <a:xfrm>
            <a:off x="1141917" y="1399168"/>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id="{569C6E26-299B-AC9B-3B49-CD5E29CB5398}"/>
              </a:ext>
            </a:extLst>
          </p:cNvPr>
          <p:cNvSpPr>
            <a:spLocks noGrp="1"/>
          </p:cNvSpPr>
          <p:nvPr>
            <p:ph type="body" sz="quarter" idx="18" hasCustomPrompt="1"/>
          </p:nvPr>
        </p:nvSpPr>
        <p:spPr>
          <a:xfrm>
            <a:off x="1141917" y="3204099"/>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id="{D617BF8A-9A1A-ED14-BD13-8BAACB70F6D7}"/>
              </a:ext>
            </a:extLst>
          </p:cNvPr>
          <p:cNvSpPr>
            <a:spLocks noGrp="1"/>
          </p:cNvSpPr>
          <p:nvPr>
            <p:ph type="body" sz="quarter" idx="19" hasCustomPrompt="1"/>
          </p:nvPr>
        </p:nvSpPr>
        <p:spPr>
          <a:xfrm>
            <a:off x="1141917" y="4998099"/>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id="{C689D0C6-0177-2D85-58FB-7E19E9BD116A}"/>
              </a:ext>
            </a:extLst>
          </p:cNvPr>
          <p:cNvSpPr>
            <a:spLocks noGrp="1"/>
          </p:cNvSpPr>
          <p:nvPr>
            <p:ph type="body" sz="quarter" idx="20" hasCustomPrompt="1"/>
          </p:nvPr>
        </p:nvSpPr>
        <p:spPr>
          <a:xfrm>
            <a:off x="8746709" y="1399168"/>
            <a:ext cx="2857916"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id="{D96A0CA6-ACE6-1DF8-7543-3724A5B22020}"/>
              </a:ext>
            </a:extLst>
          </p:cNvPr>
          <p:cNvSpPr>
            <a:spLocks noGrp="1"/>
          </p:cNvSpPr>
          <p:nvPr>
            <p:ph type="body" sz="quarter" idx="21" hasCustomPrompt="1"/>
          </p:nvPr>
        </p:nvSpPr>
        <p:spPr>
          <a:xfrm>
            <a:off x="8746709" y="3188053"/>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3EE38BD0-5496-2DC8-EF2A-5A8165B8495C}"/>
              </a:ext>
            </a:extLst>
          </p:cNvPr>
          <p:cNvSpPr>
            <a:spLocks noGrp="1"/>
          </p:cNvSpPr>
          <p:nvPr>
            <p:ph type="body" sz="quarter" idx="22" hasCustomPrompt="1"/>
          </p:nvPr>
        </p:nvSpPr>
        <p:spPr>
          <a:xfrm>
            <a:off x="8746709" y="5014141"/>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2A2C381B-9C68-2228-D44B-A4ACCFA6113B}"/>
              </a:ext>
            </a:extLst>
          </p:cNvPr>
          <p:cNvSpPr>
            <a:spLocks noGrp="1"/>
          </p:cNvSpPr>
          <p:nvPr>
            <p:ph type="body" sz="quarter" idx="23" hasCustomPrompt="1"/>
          </p:nvPr>
        </p:nvSpPr>
        <p:spPr>
          <a:xfrm>
            <a:off x="572187" y="143583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id="{9E6BB35A-0CB8-E3BB-A143-7ED142D1BCEB}"/>
              </a:ext>
            </a:extLst>
          </p:cNvPr>
          <p:cNvSpPr>
            <a:spLocks noGrp="1"/>
          </p:cNvSpPr>
          <p:nvPr>
            <p:ph type="body" sz="quarter" idx="24" hasCustomPrompt="1"/>
          </p:nvPr>
        </p:nvSpPr>
        <p:spPr>
          <a:xfrm>
            <a:off x="572187" y="324138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id="{E11A9624-1AE5-5AAF-287D-4B1AA50E9D2C}"/>
              </a:ext>
            </a:extLst>
          </p:cNvPr>
          <p:cNvSpPr>
            <a:spLocks noGrp="1"/>
          </p:cNvSpPr>
          <p:nvPr>
            <p:ph type="body" sz="quarter" idx="25" hasCustomPrompt="1"/>
          </p:nvPr>
        </p:nvSpPr>
        <p:spPr>
          <a:xfrm>
            <a:off x="572187" y="503246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id="{FABAF0F8-C681-50E8-56AE-FC65E93B9A27}"/>
              </a:ext>
            </a:extLst>
          </p:cNvPr>
          <p:cNvSpPr>
            <a:spLocks noGrp="1"/>
          </p:cNvSpPr>
          <p:nvPr>
            <p:ph type="body" sz="quarter" idx="26" hasCustomPrompt="1"/>
          </p:nvPr>
        </p:nvSpPr>
        <p:spPr>
          <a:xfrm>
            <a:off x="8183563" y="14222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id="{9EBDF5BF-80FC-51C5-608A-08F6D25FC1EE}"/>
              </a:ext>
            </a:extLst>
          </p:cNvPr>
          <p:cNvSpPr>
            <a:spLocks noGrp="1"/>
          </p:cNvSpPr>
          <p:nvPr>
            <p:ph type="body" sz="quarter" idx="27" hasCustomPrompt="1"/>
          </p:nvPr>
        </p:nvSpPr>
        <p:spPr>
          <a:xfrm>
            <a:off x="8183563" y="32278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id="{68BB13C5-574D-A489-899F-E924CE983362}"/>
              </a:ext>
            </a:extLst>
          </p:cNvPr>
          <p:cNvSpPr>
            <a:spLocks noGrp="1"/>
          </p:cNvSpPr>
          <p:nvPr>
            <p:ph type="body" sz="quarter" idx="28" hasCustomPrompt="1"/>
          </p:nvPr>
        </p:nvSpPr>
        <p:spPr>
          <a:xfrm>
            <a:off x="8183563" y="5042667"/>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id="{1FAE89A0-DFAD-36E3-A33E-4FAA47BDE4B8}"/>
              </a:ext>
            </a:extLst>
          </p:cNvPr>
          <p:cNvSpPr>
            <a:spLocks noGrp="1"/>
          </p:cNvSpPr>
          <p:nvPr>
            <p:ph type="pic" sz="quarter" idx="29" hasCustomPrompt="1"/>
          </p:nvPr>
        </p:nvSpPr>
        <p:spPr>
          <a:xfrm>
            <a:off x="4367213" y="1160463"/>
            <a:ext cx="3457575" cy="516908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18" name="Заголовок 11">
            <a:extLst>
              <a:ext uri="{FF2B5EF4-FFF2-40B4-BE49-F238E27FC236}">
                <a16:creationId xmlns:a16="http://schemas.microsoft.com/office/drawing/2014/main" id="{A0F8509C-9D89-04A4-75AB-F920F9FA795E}"/>
              </a:ext>
            </a:extLst>
          </p:cNvPr>
          <p:cNvSpPr>
            <a:spLocks noGrp="1"/>
          </p:cNvSpPr>
          <p:nvPr>
            <p:ph type="title" hasCustomPrompt="1"/>
          </p:nvPr>
        </p:nvSpPr>
        <p:spPr>
          <a:xfrm>
            <a:off x="572186" y="474717"/>
            <a:ext cx="11032439" cy="570297"/>
          </a:xfrm>
          <a:prstGeom prst="rect">
            <a:avLst/>
          </a:prstGeom>
        </p:spPr>
        <p:txBody>
          <a:bodyPr lIns="0" tIns="0" rIns="0" bIns="0"/>
          <a:lstStyle>
            <a:lvl1pPr>
              <a:defRPr sz="2500" b="1">
                <a:solidFill>
                  <a:srgbClr val="004494"/>
                </a:solidFill>
                <a:latin typeface="+mn-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id="{94B83B31-59B7-49BB-95FB-4261E2B801F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id="{1E1D0500-D27A-4D0B-8E53-5F71360DC1B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id="{C9AB23EC-54BA-492B-8F2B-E3D2B48E20A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id="{FA9E44DE-90CB-424F-A8E8-594CCD1D7AB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id="{F20B117D-AB9A-4601-AA32-E443F6DC42D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id="{5F56E08F-4135-473D-8F54-E197868EAC7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id="{0E504388-D423-4E05-AFE9-3018884CFA1C}"/>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id="{CC9A7CC9-51A3-4170-A141-6DAD170C0D7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id="{41169723-BA22-4E2C-A375-AE7520768E02}"/>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id="{80E740C1-D3AB-4274-841B-F283F41375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id="{3735659E-73A2-48E5-B8C4-EAFC0EAEB64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id="{21221448-6299-4879-A553-F8B54BC441F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id="{129DA665-57F1-4C91-9EDC-78CD698B6DD3}"/>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id="{87E8F376-477D-493A-AF57-7BBB0D180A9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id="{2996B1E0-B85A-4E3F-B725-F0422DE9C3C7}"/>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9D36BE37-F2DE-45E1-9884-818D9D6E0AD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id="{2AAC4FAA-65D1-489C-A477-C137AB33967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id="{E11BC5F7-5528-4261-9B85-CAE1BD4797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id="{2D958C75-32AB-4845-A008-4EF89B8443A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id="{1CF5EA7C-22F0-463F-A830-BA6A1120990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id="{87E6B503-0778-45E5-B176-13A841F76CB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3E79CB72-0C35-884E-0329-A1F5DEF199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732922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1">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326C82EE-7FC2-6258-3B49-ACD75C6099E4}"/>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9" name="Текст 16">
            <a:extLst>
              <a:ext uri="{FF2B5EF4-FFF2-40B4-BE49-F238E27FC236}">
                <a16:creationId xmlns:a16="http://schemas.microsoft.com/office/drawing/2014/main" id="{06A3194A-A405-D569-8BBA-A79C754A21CB}"/>
              </a:ext>
            </a:extLst>
          </p:cNvPr>
          <p:cNvSpPr>
            <a:spLocks noGrp="1"/>
          </p:cNvSpPr>
          <p:nvPr>
            <p:ph type="body" sz="quarter" idx="40" hasCustomPrompt="1"/>
          </p:nvPr>
        </p:nvSpPr>
        <p:spPr>
          <a:xfrm>
            <a:off x="1259616"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id="{9D6C9F40-6DE9-BA24-ECAA-D2393E0E7F00}"/>
              </a:ext>
            </a:extLst>
          </p:cNvPr>
          <p:cNvSpPr>
            <a:spLocks noGrp="1"/>
          </p:cNvSpPr>
          <p:nvPr>
            <p:ph type="body" sz="quarter" idx="41" hasCustomPrompt="1"/>
          </p:nvPr>
        </p:nvSpPr>
        <p:spPr>
          <a:xfrm>
            <a:off x="1259616"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D860E116-D14B-050C-D141-282A652D5DE5}"/>
              </a:ext>
            </a:extLst>
          </p:cNvPr>
          <p:cNvSpPr>
            <a:spLocks noGrp="1"/>
          </p:cNvSpPr>
          <p:nvPr>
            <p:ph type="body" sz="quarter" idx="42" hasCustomPrompt="1"/>
          </p:nvPr>
        </p:nvSpPr>
        <p:spPr>
          <a:xfrm>
            <a:off x="6854847"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6E68B9F0-D26B-7205-8ED1-473E21C0BD09}"/>
              </a:ext>
            </a:extLst>
          </p:cNvPr>
          <p:cNvSpPr>
            <a:spLocks noGrp="1"/>
          </p:cNvSpPr>
          <p:nvPr>
            <p:ph type="body" sz="quarter" idx="43" hasCustomPrompt="1"/>
          </p:nvPr>
        </p:nvSpPr>
        <p:spPr>
          <a:xfrm>
            <a:off x="6854847"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3AF9ED29-F639-702A-CEDD-D6F3A1CAAD75}"/>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sp>
        <p:nvSpPr>
          <p:cNvPr id="29" name="Текст 16">
            <a:extLst>
              <a:ext uri="{FF2B5EF4-FFF2-40B4-BE49-F238E27FC236}">
                <a16:creationId xmlns:a16="http://schemas.microsoft.com/office/drawing/2014/main" id="{0B57BAF6-515F-AFBC-8EDE-3E894D1430F4}"/>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0" marR="0" indent="0" algn="l" rtl="0">
              <a:lnSpc>
                <a:spcPts val="1250"/>
              </a:lnSpc>
              <a:spcBef>
                <a:spcPts val="400"/>
              </a:spcBef>
              <a:spcAft>
                <a:spcPts val="0"/>
              </a:spcAft>
              <a:buClr>
                <a:srgbClr val="009FE3"/>
              </a:buClr>
              <a:buSzPct val="140000"/>
              <a:buFont typeface="+mj-lt"/>
              <a:buNone/>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0" name="Текст 16">
            <a:extLst>
              <a:ext uri="{FF2B5EF4-FFF2-40B4-BE49-F238E27FC236}">
                <a16:creationId xmlns:a16="http://schemas.microsoft.com/office/drawing/2014/main" id="{EF0DB593-6ECA-F7B0-B127-EFF7AA6A17C8}"/>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1" name="Текст 16">
            <a:extLst>
              <a:ext uri="{FF2B5EF4-FFF2-40B4-BE49-F238E27FC236}">
                <a16:creationId xmlns:a16="http://schemas.microsoft.com/office/drawing/2014/main" id="{8FBE9A39-1CCE-C33A-302C-EACD17AB0485}"/>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2" name="Текст 16">
            <a:extLst>
              <a:ext uri="{FF2B5EF4-FFF2-40B4-BE49-F238E27FC236}">
                <a16:creationId xmlns:a16="http://schemas.microsoft.com/office/drawing/2014/main" id="{9F02DBBE-4FBA-E0AF-396F-82EBDF0F9C19}"/>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5" name="Прямоугольник 29">
            <a:extLst>
              <a:ext uri="{FF2B5EF4-FFF2-40B4-BE49-F238E27FC236}">
                <a16:creationId xmlns:a16="http://schemas.microsoft.com/office/drawing/2014/main" id="{B46ECFCE-9E69-44A4-A7F3-2BE425351DF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id="{36DCFD5B-4A0B-4230-ABA4-3ACF822FA2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id="{C2FEA9C4-5C2C-4827-81A3-68CA09C72398}"/>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id="{1838099B-249B-4C63-A657-EC7B3D6CE28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id="{EEC39937-6C75-4120-B5AF-9A68F9DAF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id="{5240D3D3-27B7-47BD-9643-63CEFD378A5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id="{CEC888C9-E644-4B32-B60B-F420431DE15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id="{214092C8-910F-42BE-92BC-50F991435CE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id="{CD28E872-2CDF-4712-9E15-9B1E85A02492}"/>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74DADC10-7F70-4C1F-B1DC-F2C3B98EDD8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id="{91D45491-5F31-446B-BED1-3D4A5FCA44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id="{05F463CB-966C-4584-860D-15EA34632D1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id="{C4F53A38-7A20-4183-8DBE-3EA5EF906DC7}"/>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id="{B30897D4-B005-4474-86CB-5F06CE7787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id="{FB40FE84-2537-44F6-98A2-8676E65BFC9D}"/>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FD2EB088-A0F8-49CC-A561-C3720BA343F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id="{BC751608-9D5A-4852-B9CB-0F2178CC84A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id="{F8B125C6-DB12-4F57-BEDB-C5EAC975A2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id="{8EE95137-B777-4F7C-A989-167325AC63A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6" name="Текст 16">
            <a:extLst>
              <a:ext uri="{FF2B5EF4-FFF2-40B4-BE49-F238E27FC236}">
                <a16:creationId xmlns:a16="http://schemas.microsoft.com/office/drawing/2014/main" id="{3D0BE23D-E86C-43F3-B205-75B56FB806C5}"/>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7" name="Текст 16">
            <a:extLst>
              <a:ext uri="{FF2B5EF4-FFF2-40B4-BE49-F238E27FC236}">
                <a16:creationId xmlns:a16="http://schemas.microsoft.com/office/drawing/2014/main" id="{16CEB68B-A391-4381-BED8-9A8ADF51E266}"/>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8" name="Текст 16">
            <a:extLst>
              <a:ext uri="{FF2B5EF4-FFF2-40B4-BE49-F238E27FC236}">
                <a16:creationId xmlns:a16="http://schemas.microsoft.com/office/drawing/2014/main" id="{CF07E053-3942-45CF-9554-A01AB938A026}"/>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pic>
        <p:nvPicPr>
          <p:cNvPr id="59" name="Google Shape;12;p1" descr="preencoded.png">
            <a:extLst>
              <a:ext uri="{FF2B5EF4-FFF2-40B4-BE49-F238E27FC236}">
                <a16:creationId xmlns:a16="http://schemas.microsoft.com/office/drawing/2014/main" id="{CD0A9FC5-5CC3-415F-8D58-6B6314395BF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0" name="Текст 16">
            <a:extLst>
              <a:ext uri="{FF2B5EF4-FFF2-40B4-BE49-F238E27FC236}">
                <a16:creationId xmlns:a16="http://schemas.microsoft.com/office/drawing/2014/main" id="{F2A11DA1-6C17-4E8C-96A8-387ABB39919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1D97F24B-DC70-12EE-1E77-03056A88A97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818609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2">
    <p:spTree>
      <p:nvGrpSpPr>
        <p:cNvPr id="1" name=""/>
        <p:cNvGrpSpPr/>
        <p:nvPr/>
      </p:nvGrpSpPr>
      <p:grpSpPr>
        <a:xfrm>
          <a:off x="0" y="0"/>
          <a:ext cx="0" cy="0"/>
          <a:chOff x="0" y="0"/>
          <a:chExt cx="0" cy="0"/>
        </a:xfrm>
      </p:grpSpPr>
      <p:sp>
        <p:nvSpPr>
          <p:cNvPr id="25" name="Текст 16">
            <a:extLst>
              <a:ext uri="{FF2B5EF4-FFF2-40B4-BE49-F238E27FC236}">
                <a16:creationId xmlns:a16="http://schemas.microsoft.com/office/drawing/2014/main" id="{F2AD9018-832A-EFD2-5BD1-E51CEA19D8A7}"/>
              </a:ext>
            </a:extLst>
          </p:cNvPr>
          <p:cNvSpPr>
            <a:spLocks noGrp="1"/>
          </p:cNvSpPr>
          <p:nvPr>
            <p:ph type="body" sz="quarter" idx="40" hasCustomPrompt="1"/>
          </p:nvPr>
        </p:nvSpPr>
        <p:spPr>
          <a:xfrm>
            <a:off x="1343223" y="5178629"/>
            <a:ext cx="10261402" cy="45391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6" name="Текст 16">
            <a:extLst>
              <a:ext uri="{FF2B5EF4-FFF2-40B4-BE49-F238E27FC236}">
                <a16:creationId xmlns:a16="http://schemas.microsoft.com/office/drawing/2014/main" id="{CB90D4C4-73BE-6EF6-4DE7-454A65ED0BF5}"/>
              </a:ext>
            </a:extLst>
          </p:cNvPr>
          <p:cNvSpPr>
            <a:spLocks noGrp="1"/>
          </p:cNvSpPr>
          <p:nvPr>
            <p:ph type="body" sz="quarter" idx="41" hasCustomPrompt="1"/>
          </p:nvPr>
        </p:nvSpPr>
        <p:spPr>
          <a:xfrm>
            <a:off x="1343223" y="5871648"/>
            <a:ext cx="10261402" cy="453914"/>
          </a:xfrm>
          <a:prstGeom prst="rect">
            <a:avLst/>
          </a:prstGeom>
        </p:spPr>
        <p:txBody>
          <a:bodyPr lIns="0" tIns="0" rIns="0" bIns="0"/>
          <a:lstStyle>
            <a:lvl1pPr marL="0" marR="0" indent="0" algn="l" rtl="0">
              <a:lnSpc>
                <a:spcPts val="1176"/>
              </a:lnSpc>
              <a:spcBef>
                <a:spcPts val="0"/>
              </a:spcBef>
              <a:spcAft>
                <a:spcPts val="0"/>
              </a:spcAft>
              <a:buClr>
                <a:srgbClr val="009FE3"/>
              </a:buClr>
              <a:buSzPct val="140000"/>
              <a:buFontTx/>
              <a:buNone/>
              <a:defRPr lang="en-US" sz="800" b="0" i="0" u="none" strike="noStrike" cap="none" spc="0" dirty="0">
                <a:solidFill>
                  <a:srgbClr val="333333"/>
                </a:solidFill>
                <a:latin typeface="+mn-lt"/>
                <a:ea typeface="Verdana Regular" pitchFamily="34" charset="-122"/>
                <a:cs typeface="Verdana Regular" pitchFamily="34" charset="-120"/>
                <a:sym typeface="Arial"/>
              </a:defRPr>
            </a:lvl1pPr>
          </a:lstStyle>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endParaRPr lang="en-US" sz="800" dirty="0">
              <a:latin typeface="+mn-lt"/>
            </a:endParaRPr>
          </a:p>
        </p:txBody>
      </p:sp>
      <p:sp>
        <p:nvSpPr>
          <p:cNvPr id="36" name="Текст 16">
            <a:extLst>
              <a:ext uri="{FF2B5EF4-FFF2-40B4-BE49-F238E27FC236}">
                <a16:creationId xmlns:a16="http://schemas.microsoft.com/office/drawing/2014/main" id="{30920D20-152D-4CDF-80BF-A420F05034A2}"/>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7" name="Текст 16">
            <a:extLst>
              <a:ext uri="{FF2B5EF4-FFF2-40B4-BE49-F238E27FC236}">
                <a16:creationId xmlns:a16="http://schemas.microsoft.com/office/drawing/2014/main" id="{18F2D659-0D39-4AF1-9833-0B7FC8F8B9DA}"/>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8" name="Текст 16">
            <a:extLst>
              <a:ext uri="{FF2B5EF4-FFF2-40B4-BE49-F238E27FC236}">
                <a16:creationId xmlns:a16="http://schemas.microsoft.com/office/drawing/2014/main" id="{0446AB75-8B50-4664-88A3-C9924B4DB460}"/>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9" name="Текст 16">
            <a:extLst>
              <a:ext uri="{FF2B5EF4-FFF2-40B4-BE49-F238E27FC236}">
                <a16:creationId xmlns:a16="http://schemas.microsoft.com/office/drawing/2014/main" id="{B5DA061F-0A0D-486F-A068-688AB624B498}"/>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1" name="Прямоугольник 29">
            <a:extLst>
              <a:ext uri="{FF2B5EF4-FFF2-40B4-BE49-F238E27FC236}">
                <a16:creationId xmlns:a16="http://schemas.microsoft.com/office/drawing/2014/main" id="{2F229D6E-1308-44D5-9903-4155A2DED85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399561F0-F766-4D0B-9D17-F34616FBD4D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42BD0FF6-DABE-4435-82B8-CC6D1291F3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D5EC76BC-577D-481C-B1F4-7D3D50F69DD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CC180136-6FF4-4DB7-953E-38A9EAD8480F}"/>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92B1A523-2411-412D-A626-99583CBDC838}"/>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18FF11F5-42A4-4DBF-84F0-2F11E7C3778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558376BD-FA42-4A72-8FE9-369BFE5EB00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A83C41D6-8C37-4475-AD27-6591D06E5383}"/>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5BEFAD99-35DC-445D-A0AC-D7D579DB4CE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803EAE6F-BE42-4E19-B1BF-68E6EFB8C9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066E3949-E015-4284-97CC-96DBDCB8F33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FCECB75E-8140-4EF2-A62A-77F776AA4263}"/>
              </a:ext>
            </a:extLst>
          </p:cNvPr>
          <p:cNvGrpSpPr/>
          <p:nvPr userDrawn="1"/>
        </p:nvGrpSpPr>
        <p:grpSpPr>
          <a:xfrm>
            <a:off x="-8878" y="-5773"/>
            <a:ext cx="339078" cy="311173"/>
            <a:chOff x="-8878" y="-5773"/>
            <a:chExt cx="339078" cy="311173"/>
          </a:xfrm>
        </p:grpSpPr>
        <p:sp>
          <p:nvSpPr>
            <p:cNvPr id="54" name="Прямоугольник 53">
              <a:extLst>
                <a:ext uri="{FF2B5EF4-FFF2-40B4-BE49-F238E27FC236}">
                  <a16:creationId xmlns:a16="http://schemas.microsoft.com/office/drawing/2014/main" id="{D272BBCE-0539-4C72-A07C-21407F3790E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54">
              <a:extLst>
                <a:ext uri="{FF2B5EF4-FFF2-40B4-BE49-F238E27FC236}">
                  <a16:creationId xmlns:a16="http://schemas.microsoft.com/office/drawing/2014/main" id="{C84C4760-860F-45DC-B67A-68893F55CE5E}"/>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5C94B169-EE0F-4758-A220-E441A085532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4C323B50-58FF-4348-9C67-A71C7BABA9D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04D96978-3BDC-42E2-A2FF-6D07FCCA115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092F5BC9-BE3F-400D-88C5-37C3B28D260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3" name="Заголовок 11">
            <a:extLst>
              <a:ext uri="{FF2B5EF4-FFF2-40B4-BE49-F238E27FC236}">
                <a16:creationId xmlns:a16="http://schemas.microsoft.com/office/drawing/2014/main" id="{5D4032F8-75B8-470E-9788-1BCA175973C8}"/>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67" name="Google Shape;12;p1" descr="preencoded.png">
            <a:extLst>
              <a:ext uri="{FF2B5EF4-FFF2-40B4-BE49-F238E27FC236}">
                <a16:creationId xmlns:a16="http://schemas.microsoft.com/office/drawing/2014/main" id="{A83F30DC-4ED5-4E8B-97CF-0DAFE61D4AE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8" name="Текст 16">
            <a:extLst>
              <a:ext uri="{FF2B5EF4-FFF2-40B4-BE49-F238E27FC236}">
                <a16:creationId xmlns:a16="http://schemas.microsoft.com/office/drawing/2014/main" id="{D31E6A00-573A-4880-A9DE-499E88062D8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0" name="Текст 16">
            <a:extLst>
              <a:ext uri="{FF2B5EF4-FFF2-40B4-BE49-F238E27FC236}">
                <a16:creationId xmlns:a16="http://schemas.microsoft.com/office/drawing/2014/main" id="{42D55111-84C6-4990-9BCD-7C9850C35AAD}"/>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69" name="Текст 16">
            <a:extLst>
              <a:ext uri="{FF2B5EF4-FFF2-40B4-BE49-F238E27FC236}">
                <a16:creationId xmlns:a16="http://schemas.microsoft.com/office/drawing/2014/main" id="{E29D475C-BCB9-40EC-9716-75982E97E43E}"/>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0" name="Текст 16">
            <a:extLst>
              <a:ext uri="{FF2B5EF4-FFF2-40B4-BE49-F238E27FC236}">
                <a16:creationId xmlns:a16="http://schemas.microsoft.com/office/drawing/2014/main" id="{3E6B545A-31E4-4C50-9E46-47FBDE81ED30}"/>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1" name="Текст 16">
            <a:extLst>
              <a:ext uri="{FF2B5EF4-FFF2-40B4-BE49-F238E27FC236}">
                <a16:creationId xmlns:a16="http://schemas.microsoft.com/office/drawing/2014/main" id="{DF9A610D-7785-4139-AB5D-E531673CCB5E}"/>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FC94A4CB-CCEE-F8C8-FB41-CBE71BDEE0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9718477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3">
    <p:spTree>
      <p:nvGrpSpPr>
        <p:cNvPr id="1" name=""/>
        <p:cNvGrpSpPr/>
        <p:nvPr/>
      </p:nvGrpSpPr>
      <p:grpSpPr>
        <a:xfrm>
          <a:off x="0" y="0"/>
          <a:ext cx="0" cy="0"/>
          <a:chOff x="0" y="0"/>
          <a:chExt cx="0" cy="0"/>
        </a:xfrm>
      </p:grpSpPr>
      <p:sp>
        <p:nvSpPr>
          <p:cNvPr id="9" name="Текст 16">
            <a:extLst>
              <a:ext uri="{FF2B5EF4-FFF2-40B4-BE49-F238E27FC236}">
                <a16:creationId xmlns:a16="http://schemas.microsoft.com/office/drawing/2014/main" id="{2E155FF6-88D0-FF66-2EA7-424E014BFFA5}"/>
              </a:ext>
            </a:extLst>
          </p:cNvPr>
          <p:cNvSpPr>
            <a:spLocks noGrp="1"/>
          </p:cNvSpPr>
          <p:nvPr>
            <p:ph type="body" sz="quarter" idx="40" hasCustomPrompt="1"/>
          </p:nvPr>
        </p:nvSpPr>
        <p:spPr>
          <a:xfrm>
            <a:off x="769609"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38">
            <a:extLst>
              <a:ext uri="{FF2B5EF4-FFF2-40B4-BE49-F238E27FC236}">
                <a16:creationId xmlns:a16="http://schemas.microsoft.com/office/drawing/2014/main" id="{8DDA94EE-E15F-DF7D-934B-62A590601A44}"/>
              </a:ext>
            </a:extLst>
          </p:cNvPr>
          <p:cNvSpPr>
            <a:spLocks noGrp="1"/>
          </p:cNvSpPr>
          <p:nvPr>
            <p:ph type="body" sz="quarter" idx="41" hasCustomPrompt="1"/>
          </p:nvPr>
        </p:nvSpPr>
        <p:spPr>
          <a:xfrm>
            <a:off x="769609"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1" name="Текст 16">
            <a:extLst>
              <a:ext uri="{FF2B5EF4-FFF2-40B4-BE49-F238E27FC236}">
                <a16:creationId xmlns:a16="http://schemas.microsoft.com/office/drawing/2014/main" id="{E6D809CD-1185-E36D-8465-02B56E65CED6}"/>
              </a:ext>
            </a:extLst>
          </p:cNvPr>
          <p:cNvSpPr>
            <a:spLocks noGrp="1"/>
          </p:cNvSpPr>
          <p:nvPr>
            <p:ph type="body" sz="quarter" idx="42" hasCustomPrompt="1"/>
          </p:nvPr>
        </p:nvSpPr>
        <p:spPr>
          <a:xfrm>
            <a:off x="3594575"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38">
            <a:extLst>
              <a:ext uri="{FF2B5EF4-FFF2-40B4-BE49-F238E27FC236}">
                <a16:creationId xmlns:a16="http://schemas.microsoft.com/office/drawing/2014/main" id="{AFA6AF56-FA5E-315A-3D2A-A3E45F849A89}"/>
              </a:ext>
            </a:extLst>
          </p:cNvPr>
          <p:cNvSpPr>
            <a:spLocks noGrp="1"/>
          </p:cNvSpPr>
          <p:nvPr>
            <p:ph type="body" sz="quarter" idx="43" hasCustomPrompt="1"/>
          </p:nvPr>
        </p:nvSpPr>
        <p:spPr>
          <a:xfrm>
            <a:off x="3594575"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3" name="Текст 16">
            <a:extLst>
              <a:ext uri="{FF2B5EF4-FFF2-40B4-BE49-F238E27FC236}">
                <a16:creationId xmlns:a16="http://schemas.microsoft.com/office/drawing/2014/main" id="{EF570472-7013-D876-49B0-515D2D2DBC1B}"/>
              </a:ext>
            </a:extLst>
          </p:cNvPr>
          <p:cNvSpPr>
            <a:spLocks noGrp="1"/>
          </p:cNvSpPr>
          <p:nvPr>
            <p:ph type="body" sz="quarter" idx="44" hasCustomPrompt="1"/>
          </p:nvPr>
        </p:nvSpPr>
        <p:spPr>
          <a:xfrm>
            <a:off x="6392641"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4" name="Текст 38">
            <a:extLst>
              <a:ext uri="{FF2B5EF4-FFF2-40B4-BE49-F238E27FC236}">
                <a16:creationId xmlns:a16="http://schemas.microsoft.com/office/drawing/2014/main" id="{10CAFD3A-E26C-49F8-C556-E337E28ED9C0}"/>
              </a:ext>
            </a:extLst>
          </p:cNvPr>
          <p:cNvSpPr>
            <a:spLocks noGrp="1"/>
          </p:cNvSpPr>
          <p:nvPr>
            <p:ph type="body" sz="quarter" idx="45" hasCustomPrompt="1"/>
          </p:nvPr>
        </p:nvSpPr>
        <p:spPr>
          <a:xfrm>
            <a:off x="6392641"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5" name="Текст 16">
            <a:extLst>
              <a:ext uri="{FF2B5EF4-FFF2-40B4-BE49-F238E27FC236}">
                <a16:creationId xmlns:a16="http://schemas.microsoft.com/office/drawing/2014/main" id="{D7AC4361-5A77-1C2A-F016-00D1F9107278}"/>
              </a:ext>
            </a:extLst>
          </p:cNvPr>
          <p:cNvSpPr>
            <a:spLocks noGrp="1"/>
          </p:cNvSpPr>
          <p:nvPr>
            <p:ph type="body" sz="quarter" idx="46" hasCustomPrompt="1"/>
          </p:nvPr>
        </p:nvSpPr>
        <p:spPr>
          <a:xfrm>
            <a:off x="9190706"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6" name="Текст 38">
            <a:extLst>
              <a:ext uri="{FF2B5EF4-FFF2-40B4-BE49-F238E27FC236}">
                <a16:creationId xmlns:a16="http://schemas.microsoft.com/office/drawing/2014/main" id="{0AC2447D-D19D-40CE-892C-801445C462E0}"/>
              </a:ext>
            </a:extLst>
          </p:cNvPr>
          <p:cNvSpPr>
            <a:spLocks noGrp="1"/>
          </p:cNvSpPr>
          <p:nvPr>
            <p:ph type="body" sz="quarter" idx="47" hasCustomPrompt="1"/>
          </p:nvPr>
        </p:nvSpPr>
        <p:spPr>
          <a:xfrm>
            <a:off x="9190706"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42" name="Текст 16">
            <a:extLst>
              <a:ext uri="{FF2B5EF4-FFF2-40B4-BE49-F238E27FC236}">
                <a16:creationId xmlns:a16="http://schemas.microsoft.com/office/drawing/2014/main" id="{BE9F0EF8-F750-4348-812C-86149D187467}"/>
              </a:ext>
            </a:extLst>
          </p:cNvPr>
          <p:cNvSpPr>
            <a:spLocks noGrp="1"/>
          </p:cNvSpPr>
          <p:nvPr>
            <p:ph type="body" sz="quarter" idx="48"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3" name="Текст 16">
            <a:extLst>
              <a:ext uri="{FF2B5EF4-FFF2-40B4-BE49-F238E27FC236}">
                <a16:creationId xmlns:a16="http://schemas.microsoft.com/office/drawing/2014/main" id="{255CB36C-07BD-4D46-A5FA-F370B2DC75B0}"/>
              </a:ext>
            </a:extLst>
          </p:cNvPr>
          <p:cNvSpPr>
            <a:spLocks noGrp="1"/>
          </p:cNvSpPr>
          <p:nvPr>
            <p:ph type="body" sz="quarter" idx="49"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4" name="Текст 16">
            <a:extLst>
              <a:ext uri="{FF2B5EF4-FFF2-40B4-BE49-F238E27FC236}">
                <a16:creationId xmlns:a16="http://schemas.microsoft.com/office/drawing/2014/main" id="{90BD30B4-EC10-440C-9ACE-1247A2F39322}"/>
              </a:ext>
            </a:extLst>
          </p:cNvPr>
          <p:cNvSpPr>
            <a:spLocks noGrp="1"/>
          </p:cNvSpPr>
          <p:nvPr>
            <p:ph type="body" sz="quarter" idx="50"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5" name="Текст 16">
            <a:extLst>
              <a:ext uri="{FF2B5EF4-FFF2-40B4-BE49-F238E27FC236}">
                <a16:creationId xmlns:a16="http://schemas.microsoft.com/office/drawing/2014/main" id="{7E0D1512-D16C-440E-97A6-8E7F8834F2EB}"/>
              </a:ext>
            </a:extLst>
          </p:cNvPr>
          <p:cNvSpPr>
            <a:spLocks noGrp="1"/>
          </p:cNvSpPr>
          <p:nvPr>
            <p:ph type="body" sz="quarter" idx="51"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7" name="Прямоугольник 29">
            <a:extLst>
              <a:ext uri="{FF2B5EF4-FFF2-40B4-BE49-F238E27FC236}">
                <a16:creationId xmlns:a16="http://schemas.microsoft.com/office/drawing/2014/main" id="{0D32B707-42E7-40BA-876D-F15B3B16619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8" name="Текст 16">
            <a:extLst>
              <a:ext uri="{FF2B5EF4-FFF2-40B4-BE49-F238E27FC236}">
                <a16:creationId xmlns:a16="http://schemas.microsoft.com/office/drawing/2014/main" id="{B34117AE-A1B8-45BE-A5BA-8C06CC643A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9" name="Текст 16">
            <a:extLst>
              <a:ext uri="{FF2B5EF4-FFF2-40B4-BE49-F238E27FC236}">
                <a16:creationId xmlns:a16="http://schemas.microsoft.com/office/drawing/2014/main" id="{BC33C790-82D9-4C5D-B8AD-85FC24235B2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0" name="Текст 16">
            <a:extLst>
              <a:ext uri="{FF2B5EF4-FFF2-40B4-BE49-F238E27FC236}">
                <a16:creationId xmlns:a16="http://schemas.microsoft.com/office/drawing/2014/main" id="{74F469AD-3746-4D93-80C4-C54ABAE4D9DD}"/>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1" name="Текст 16">
            <a:extLst>
              <a:ext uri="{FF2B5EF4-FFF2-40B4-BE49-F238E27FC236}">
                <a16:creationId xmlns:a16="http://schemas.microsoft.com/office/drawing/2014/main" id="{98A981BA-DD9F-48FE-9A75-21E402F8152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2" name="Текст 16">
            <a:extLst>
              <a:ext uri="{FF2B5EF4-FFF2-40B4-BE49-F238E27FC236}">
                <a16:creationId xmlns:a16="http://schemas.microsoft.com/office/drawing/2014/main" id="{4D6C825F-1A4B-4CCD-A846-401244598F1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3" name="Текст 16">
            <a:extLst>
              <a:ext uri="{FF2B5EF4-FFF2-40B4-BE49-F238E27FC236}">
                <a16:creationId xmlns:a16="http://schemas.microsoft.com/office/drawing/2014/main" id="{B9303885-F70B-4131-A8B4-E1BE4139B00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4" name="Прямая соединительная линия 46">
            <a:extLst>
              <a:ext uri="{FF2B5EF4-FFF2-40B4-BE49-F238E27FC236}">
                <a16:creationId xmlns:a16="http://schemas.microsoft.com/office/drawing/2014/main" id="{87D61CDC-2DEE-4CD4-9D69-7480C0D22B6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5" name="Группа 48">
            <a:extLst>
              <a:ext uri="{FF2B5EF4-FFF2-40B4-BE49-F238E27FC236}">
                <a16:creationId xmlns:a16="http://schemas.microsoft.com/office/drawing/2014/main" id="{E143329C-D6E0-43F4-B758-62C05EA58207}"/>
              </a:ext>
            </a:extLst>
          </p:cNvPr>
          <p:cNvGrpSpPr/>
          <p:nvPr userDrawn="1"/>
        </p:nvGrpSpPr>
        <p:grpSpPr>
          <a:xfrm>
            <a:off x="50803" y="43806"/>
            <a:ext cx="29472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262B61FA-1E94-451A-BFF3-92B2C09533C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7" name="Полилиния 50">
              <a:extLst>
                <a:ext uri="{FF2B5EF4-FFF2-40B4-BE49-F238E27FC236}">
                  <a16:creationId xmlns:a16="http://schemas.microsoft.com/office/drawing/2014/main" id="{FDB5B7C4-9EB7-4D8A-9D19-85281D8B3BB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8" name="Полилиния 51">
              <a:extLst>
                <a:ext uri="{FF2B5EF4-FFF2-40B4-BE49-F238E27FC236}">
                  <a16:creationId xmlns:a16="http://schemas.microsoft.com/office/drawing/2014/main" id="{B524E54B-E163-49DE-947A-9655AF5B0C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9" name="Group 32">
            <a:extLst>
              <a:ext uri="{FF2B5EF4-FFF2-40B4-BE49-F238E27FC236}">
                <a16:creationId xmlns:a16="http://schemas.microsoft.com/office/drawing/2014/main" id="{FB46BB20-0A18-497C-9CE1-40DC1455FBA3}"/>
              </a:ext>
            </a:extLst>
          </p:cNvPr>
          <p:cNvGrpSpPr/>
          <p:nvPr userDrawn="1"/>
        </p:nvGrpSpPr>
        <p:grpSpPr>
          <a:xfrm>
            <a:off x="-8878" y="-5773"/>
            <a:ext cx="339078" cy="311173"/>
            <a:chOff x="-8878" y="-5773"/>
            <a:chExt cx="339078" cy="311173"/>
          </a:xfrm>
        </p:grpSpPr>
        <p:sp>
          <p:nvSpPr>
            <p:cNvPr id="60" name="Прямоугольник 59">
              <a:extLst>
                <a:ext uri="{FF2B5EF4-FFF2-40B4-BE49-F238E27FC236}">
                  <a16:creationId xmlns:a16="http://schemas.microsoft.com/office/drawing/2014/main" id="{5B3EAFF5-5024-4D72-997A-81758EC081B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1" name="Группа 60">
              <a:extLst>
                <a:ext uri="{FF2B5EF4-FFF2-40B4-BE49-F238E27FC236}">
                  <a16:creationId xmlns:a16="http://schemas.microsoft.com/office/drawing/2014/main" id="{3E3DB591-CE2C-4922-8478-2776E05990DE}"/>
                </a:ext>
              </a:extLst>
            </p:cNvPr>
            <p:cNvGrpSpPr/>
            <p:nvPr userDrawn="1"/>
          </p:nvGrpSpPr>
          <p:grpSpPr>
            <a:xfrm>
              <a:off x="41277" y="43805"/>
              <a:ext cx="23946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EC2A298A-756E-4B12-AE4D-5B8EC485B7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3" name="Полилиния 50">
                <a:extLst>
                  <a:ext uri="{FF2B5EF4-FFF2-40B4-BE49-F238E27FC236}">
                    <a16:creationId xmlns:a16="http://schemas.microsoft.com/office/drawing/2014/main" id="{509A6493-275F-4029-9A37-0FF0C31AF6D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4" name="Полилиния 51">
                <a:extLst>
                  <a:ext uri="{FF2B5EF4-FFF2-40B4-BE49-F238E27FC236}">
                    <a16:creationId xmlns:a16="http://schemas.microsoft.com/office/drawing/2014/main" id="{07457229-D5AA-422A-902C-0D1496F5801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6" name="Прямоугольник 30">
            <a:extLst>
              <a:ext uri="{FF2B5EF4-FFF2-40B4-BE49-F238E27FC236}">
                <a16:creationId xmlns:a16="http://schemas.microsoft.com/office/drawing/2014/main" id="{2BB41FBD-B99B-447C-BFAC-587BA0DC9A0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9" name="Заголовок 11">
            <a:extLst>
              <a:ext uri="{FF2B5EF4-FFF2-40B4-BE49-F238E27FC236}">
                <a16:creationId xmlns:a16="http://schemas.microsoft.com/office/drawing/2014/main" id="{7CA05266-DE1A-4CB8-A849-071279AA2874}"/>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73" name="Google Shape;12;p1" descr="preencoded.png">
            <a:extLst>
              <a:ext uri="{FF2B5EF4-FFF2-40B4-BE49-F238E27FC236}">
                <a16:creationId xmlns:a16="http://schemas.microsoft.com/office/drawing/2014/main" id="{53EDFFE5-B6E7-45E8-86E2-D2CFD92D70A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74" name="Текст 16">
            <a:extLst>
              <a:ext uri="{FF2B5EF4-FFF2-40B4-BE49-F238E27FC236}">
                <a16:creationId xmlns:a16="http://schemas.microsoft.com/office/drawing/2014/main" id="{8B683AC8-2509-497A-ABD2-E357AFE6DF74}"/>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6" name="Текст 16">
            <a:extLst>
              <a:ext uri="{FF2B5EF4-FFF2-40B4-BE49-F238E27FC236}">
                <a16:creationId xmlns:a16="http://schemas.microsoft.com/office/drawing/2014/main" id="{C118680A-DB5E-449A-854F-65B5C9676792}"/>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5" name="Текст 16">
            <a:extLst>
              <a:ext uri="{FF2B5EF4-FFF2-40B4-BE49-F238E27FC236}">
                <a16:creationId xmlns:a16="http://schemas.microsoft.com/office/drawing/2014/main" id="{10AFAF6E-5EEB-4872-8D5D-9DB266244B8C}"/>
              </a:ext>
            </a:extLst>
          </p:cNvPr>
          <p:cNvSpPr>
            <a:spLocks noGrp="1"/>
          </p:cNvSpPr>
          <p:nvPr>
            <p:ph type="body" sz="quarter" idx="52"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6" name="Текст 16">
            <a:extLst>
              <a:ext uri="{FF2B5EF4-FFF2-40B4-BE49-F238E27FC236}">
                <a16:creationId xmlns:a16="http://schemas.microsoft.com/office/drawing/2014/main" id="{BA9D0160-F523-458C-A17D-913321B98960}"/>
              </a:ext>
            </a:extLst>
          </p:cNvPr>
          <p:cNvSpPr>
            <a:spLocks noGrp="1"/>
          </p:cNvSpPr>
          <p:nvPr>
            <p:ph type="body" sz="quarter" idx="53"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7" name="Текст 16">
            <a:extLst>
              <a:ext uri="{FF2B5EF4-FFF2-40B4-BE49-F238E27FC236}">
                <a16:creationId xmlns:a16="http://schemas.microsoft.com/office/drawing/2014/main" id="{7708A401-3F02-4044-A2A9-4A357144AED3}"/>
              </a:ext>
            </a:extLst>
          </p:cNvPr>
          <p:cNvSpPr>
            <a:spLocks noGrp="1"/>
          </p:cNvSpPr>
          <p:nvPr>
            <p:ph type="body" sz="quarter" idx="54"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id="{4B3D057A-2288-659C-3BF8-2850B67C82C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61576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F2AE31AB-E5E9-173D-5B68-CFC99F6D08A6}"/>
              </a:ext>
            </a:extLst>
          </p:cNvPr>
          <p:cNvSpPr>
            <a:spLocks noGrp="1"/>
          </p:cNvSpPr>
          <p:nvPr>
            <p:ph type="pic" sz="quarter" idx="17" hasCustomPrompt="1"/>
          </p:nvPr>
        </p:nvSpPr>
        <p:spPr>
          <a:xfrm>
            <a:off x="591239" y="1527429"/>
            <a:ext cx="7997558" cy="469808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43ABD57A-75D4-75F7-2A5F-8AAFE3406C17}"/>
              </a:ext>
            </a:extLst>
          </p:cNvPr>
          <p:cNvCxnSpPr>
            <a:cxnSpLocks/>
          </p:cNvCxnSpPr>
          <p:nvPr userDrawn="1"/>
        </p:nvCxnSpPr>
        <p:spPr>
          <a:xfrm>
            <a:off x="587375" y="1520825"/>
            <a:ext cx="11017250" cy="1"/>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99AF1939-164A-560F-2F55-4FB21AC8332D}"/>
              </a:ext>
            </a:extLst>
          </p:cNvPr>
          <p:cNvSpPr>
            <a:spLocks noGrp="1"/>
          </p:cNvSpPr>
          <p:nvPr>
            <p:ph type="body" sz="quarter" idx="37" hasCustomPrompt="1"/>
          </p:nvPr>
        </p:nvSpPr>
        <p:spPr>
          <a:xfrm>
            <a:off x="8902702" y="2394278"/>
            <a:ext cx="2697982"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Текст 16">
            <a:extLst>
              <a:ext uri="{FF2B5EF4-FFF2-40B4-BE49-F238E27FC236}">
                <a16:creationId xmlns:a16="http://schemas.microsoft.com/office/drawing/2014/main" id="{10F63865-4B2B-8E7C-6FF6-CD62661CF41A}"/>
              </a:ext>
            </a:extLst>
          </p:cNvPr>
          <p:cNvSpPr>
            <a:spLocks noGrp="1"/>
          </p:cNvSpPr>
          <p:nvPr>
            <p:ph type="body" sz="quarter" idx="38" hasCustomPrompt="1"/>
          </p:nvPr>
        </p:nvSpPr>
        <p:spPr>
          <a:xfrm>
            <a:off x="8900918" y="1833641"/>
            <a:ext cx="2699843"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9" name="Заголовок 11">
            <a:extLst>
              <a:ext uri="{FF2B5EF4-FFF2-40B4-BE49-F238E27FC236}">
                <a16:creationId xmlns:a16="http://schemas.microsoft.com/office/drawing/2014/main" id="{901382D0-50F2-FAF7-4874-3E30F382D413}"/>
              </a:ext>
            </a:extLst>
          </p:cNvPr>
          <p:cNvSpPr>
            <a:spLocks noGrp="1"/>
          </p:cNvSpPr>
          <p:nvPr>
            <p:ph type="title" hasCustomPrompt="1"/>
          </p:nvPr>
        </p:nvSpPr>
        <p:spPr>
          <a:xfrm>
            <a:off x="572187" y="474968"/>
            <a:ext cx="11032438"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7" name="Прямоугольник 29">
            <a:extLst>
              <a:ext uri="{FF2B5EF4-FFF2-40B4-BE49-F238E27FC236}">
                <a16:creationId xmlns:a16="http://schemas.microsoft.com/office/drawing/2014/main" id="{BC2967CF-D5F5-4595-9099-EF4E6233FB8C}"/>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E1786E6F-86BC-45B2-A02C-2F7E5A009AB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F888820D-F353-427C-9F26-969B19E841F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434EF1A-77C9-44D3-9BE5-BB415CEE2BE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AEDEB1B-E146-4CF9-A7BD-9901E7A95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EDBC83C1-3C82-477D-A670-1D0C4F62F1A3}"/>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1649D4D-03BE-4E78-8571-9B2CBADC2E6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9F83DB6C-CE10-4752-ADE4-84DBF9A11FF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E2513441-605D-4F46-9DB1-16328C930E9D}"/>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F298E5AE-4C6C-447F-B72A-94612A58EE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id="{19A586CD-18A3-449C-9950-ED6B36B82E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id="{C4385950-82AB-4C38-8CCF-16D0B3E8845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id="{ADFCCEA0-8317-419D-A91D-D20AE1F84CB2}"/>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D41E195B-32D6-42BA-A7E8-EC935E681CA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B5B6E668-4D1F-4A81-912C-E02E5E77A4C5}"/>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78B6286B-94AB-4623-9FAB-B3A78161792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id="{BAEC1925-017F-4941-85D1-45255124D75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id="{06281979-5E84-4A8F-8363-37A8CF6B9CA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45032710-E2B0-4658-88A4-B34408684C6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CAED579E-FB41-4C31-85A5-8F6176991F84}"/>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696D4514-2B3A-44D2-AF52-B579A1F3DD00}"/>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F05A634B-FAA9-AED5-A104-A2FDDB6595F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842924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41C6967F-508C-FA81-E23A-A17243F24609}"/>
              </a:ext>
            </a:extLst>
          </p:cNvPr>
          <p:cNvSpPr>
            <a:spLocks noGrp="1"/>
          </p:cNvSpPr>
          <p:nvPr>
            <p:ph type="pic" sz="quarter" idx="17" hasCustomPrompt="1"/>
          </p:nvPr>
        </p:nvSpPr>
        <p:spPr>
          <a:xfrm>
            <a:off x="587375" y="1527430"/>
            <a:ext cx="11028362" cy="4069519"/>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F8A396DE-FD9D-E68B-88D3-CE60D1B92C7E}"/>
              </a:ext>
            </a:extLst>
          </p:cNvPr>
          <p:cNvSpPr>
            <a:spLocks noGrp="1"/>
          </p:cNvSpPr>
          <p:nvPr>
            <p:ph type="body" sz="quarter" idx="37" hasCustomPrompt="1"/>
          </p:nvPr>
        </p:nvSpPr>
        <p:spPr>
          <a:xfrm>
            <a:off x="572186" y="6027495"/>
            <a:ext cx="5268578"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Заголовок 11">
            <a:extLst>
              <a:ext uri="{FF2B5EF4-FFF2-40B4-BE49-F238E27FC236}">
                <a16:creationId xmlns:a16="http://schemas.microsoft.com/office/drawing/2014/main" id="{DB37B2E1-3CDD-352F-048A-482582E3C6E2}"/>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3" name="Текст 16">
            <a:extLst>
              <a:ext uri="{FF2B5EF4-FFF2-40B4-BE49-F238E27FC236}">
                <a16:creationId xmlns:a16="http://schemas.microsoft.com/office/drawing/2014/main" id="{F3CF9819-F59E-1A48-9930-E8E46D261284}"/>
              </a:ext>
            </a:extLst>
          </p:cNvPr>
          <p:cNvSpPr>
            <a:spLocks noGrp="1"/>
          </p:cNvSpPr>
          <p:nvPr>
            <p:ph type="body" sz="quarter" idx="39" hasCustomPrompt="1"/>
          </p:nvPr>
        </p:nvSpPr>
        <p:spPr>
          <a:xfrm>
            <a:off x="572186" y="57321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4" name="Прямоугольник 29">
            <a:extLst>
              <a:ext uri="{FF2B5EF4-FFF2-40B4-BE49-F238E27FC236}">
                <a16:creationId xmlns:a16="http://schemas.microsoft.com/office/drawing/2014/main" id="{14A03E42-3173-4403-86A7-A59B3CDB422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5" name="Текст 16">
            <a:extLst>
              <a:ext uri="{FF2B5EF4-FFF2-40B4-BE49-F238E27FC236}">
                <a16:creationId xmlns:a16="http://schemas.microsoft.com/office/drawing/2014/main" id="{D0738E60-D670-497C-968E-28C18803895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6" name="Текст 16">
            <a:extLst>
              <a:ext uri="{FF2B5EF4-FFF2-40B4-BE49-F238E27FC236}">
                <a16:creationId xmlns:a16="http://schemas.microsoft.com/office/drawing/2014/main" id="{B68B10AD-60B2-4F13-AEB2-144A459BD79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7" name="Текст 16">
            <a:extLst>
              <a:ext uri="{FF2B5EF4-FFF2-40B4-BE49-F238E27FC236}">
                <a16:creationId xmlns:a16="http://schemas.microsoft.com/office/drawing/2014/main" id="{EAA39366-3F60-47BC-8340-21D65B9B349A}"/>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8" name="Текст 16">
            <a:extLst>
              <a:ext uri="{FF2B5EF4-FFF2-40B4-BE49-F238E27FC236}">
                <a16:creationId xmlns:a16="http://schemas.microsoft.com/office/drawing/2014/main" id="{58EFCC79-8110-431B-8373-4BDEAFC298F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9" name="Текст 16">
            <a:extLst>
              <a:ext uri="{FF2B5EF4-FFF2-40B4-BE49-F238E27FC236}">
                <a16:creationId xmlns:a16="http://schemas.microsoft.com/office/drawing/2014/main" id="{CECB8F31-09BE-4EDF-864C-E48C4218BAC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0" name="Текст 16">
            <a:extLst>
              <a:ext uri="{FF2B5EF4-FFF2-40B4-BE49-F238E27FC236}">
                <a16:creationId xmlns:a16="http://schemas.microsoft.com/office/drawing/2014/main" id="{65B320EE-7B28-4256-A9B2-CFBF0C8A27DB}"/>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1" name="Прямая соединительная линия 46">
            <a:extLst>
              <a:ext uri="{FF2B5EF4-FFF2-40B4-BE49-F238E27FC236}">
                <a16:creationId xmlns:a16="http://schemas.microsoft.com/office/drawing/2014/main" id="{D5D88923-59DC-4D8E-9A91-075BC2FF0485}"/>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2" name="Группа 48">
            <a:extLst>
              <a:ext uri="{FF2B5EF4-FFF2-40B4-BE49-F238E27FC236}">
                <a16:creationId xmlns:a16="http://schemas.microsoft.com/office/drawing/2014/main" id="{4A73FE13-A734-42FB-B979-88330E9A919C}"/>
              </a:ext>
            </a:extLst>
          </p:cNvPr>
          <p:cNvGrpSpPr/>
          <p:nvPr userDrawn="1"/>
        </p:nvGrpSpPr>
        <p:grpSpPr>
          <a:xfrm>
            <a:off x="50803" y="43806"/>
            <a:ext cx="294721" cy="190465"/>
            <a:chOff x="5645187" y="1645875"/>
            <a:chExt cx="2732773" cy="2173616"/>
          </a:xfrm>
          <a:solidFill>
            <a:schemeClr val="lt1"/>
          </a:solidFill>
        </p:grpSpPr>
        <p:sp>
          <p:nvSpPr>
            <p:cNvPr id="33" name="Полилиния 49">
              <a:extLst>
                <a:ext uri="{FF2B5EF4-FFF2-40B4-BE49-F238E27FC236}">
                  <a16:creationId xmlns:a16="http://schemas.microsoft.com/office/drawing/2014/main" id="{24741D90-1219-4D05-BA66-9A7D97782E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4" name="Полилиния 50">
              <a:extLst>
                <a:ext uri="{FF2B5EF4-FFF2-40B4-BE49-F238E27FC236}">
                  <a16:creationId xmlns:a16="http://schemas.microsoft.com/office/drawing/2014/main" id="{5D35A22F-28F6-4D3D-BA79-FF9F47D89A7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5" name="Полилиния 51">
              <a:extLst>
                <a:ext uri="{FF2B5EF4-FFF2-40B4-BE49-F238E27FC236}">
                  <a16:creationId xmlns:a16="http://schemas.microsoft.com/office/drawing/2014/main" id="{FE54B538-33C1-4087-99F5-5C1DE32A697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6" name="Group 32">
            <a:extLst>
              <a:ext uri="{FF2B5EF4-FFF2-40B4-BE49-F238E27FC236}">
                <a16:creationId xmlns:a16="http://schemas.microsoft.com/office/drawing/2014/main" id="{653C12E9-4291-4ED7-AF8B-AFB487E5C0F5}"/>
              </a:ext>
            </a:extLst>
          </p:cNvPr>
          <p:cNvGrpSpPr/>
          <p:nvPr userDrawn="1"/>
        </p:nvGrpSpPr>
        <p:grpSpPr>
          <a:xfrm>
            <a:off x="-8878" y="-5773"/>
            <a:ext cx="339078" cy="311173"/>
            <a:chOff x="-8878" y="-5773"/>
            <a:chExt cx="339078" cy="311173"/>
          </a:xfrm>
        </p:grpSpPr>
        <p:sp>
          <p:nvSpPr>
            <p:cNvPr id="37" name="Прямоугольник 47">
              <a:extLst>
                <a:ext uri="{FF2B5EF4-FFF2-40B4-BE49-F238E27FC236}">
                  <a16:creationId xmlns:a16="http://schemas.microsoft.com/office/drawing/2014/main" id="{39E709F3-3739-43CA-B7A5-4EF87560177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8" name="Группа 48">
              <a:extLst>
                <a:ext uri="{FF2B5EF4-FFF2-40B4-BE49-F238E27FC236}">
                  <a16:creationId xmlns:a16="http://schemas.microsoft.com/office/drawing/2014/main" id="{474265F6-D92E-48B1-BC11-CB9F716397A5}"/>
                </a:ext>
              </a:extLst>
            </p:cNvPr>
            <p:cNvGrpSpPr/>
            <p:nvPr userDrawn="1"/>
          </p:nvGrpSpPr>
          <p:grpSpPr>
            <a:xfrm>
              <a:off x="41277" y="43805"/>
              <a:ext cx="23946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id="{63823DC0-AE51-45DC-A11C-AD415F6D79A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0" name="Полилиния 50">
                <a:extLst>
                  <a:ext uri="{FF2B5EF4-FFF2-40B4-BE49-F238E27FC236}">
                    <a16:creationId xmlns:a16="http://schemas.microsoft.com/office/drawing/2014/main" id="{5F132B0B-01E0-4B01-A933-DBD0940FEA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1" name="Полилиния 51">
                <a:extLst>
                  <a:ext uri="{FF2B5EF4-FFF2-40B4-BE49-F238E27FC236}">
                    <a16:creationId xmlns:a16="http://schemas.microsoft.com/office/drawing/2014/main" id="{E5421A5E-5C9D-46BA-A8BA-F2ED7C40374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3" name="Прямоугольник 30">
            <a:extLst>
              <a:ext uri="{FF2B5EF4-FFF2-40B4-BE49-F238E27FC236}">
                <a16:creationId xmlns:a16="http://schemas.microsoft.com/office/drawing/2014/main" id="{8AE8C4B2-4A7C-46B2-A1E3-98B36FFD134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5" name="Google Shape;12;p1" descr="preencoded.png">
            <a:extLst>
              <a:ext uri="{FF2B5EF4-FFF2-40B4-BE49-F238E27FC236}">
                <a16:creationId xmlns:a16="http://schemas.microsoft.com/office/drawing/2014/main" id="{90A8EDE9-FC3B-4F05-A9EE-5AA15AC5955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6" name="Текст 16">
            <a:extLst>
              <a:ext uri="{FF2B5EF4-FFF2-40B4-BE49-F238E27FC236}">
                <a16:creationId xmlns:a16="http://schemas.microsoft.com/office/drawing/2014/main" id="{DBDF93C7-A5B2-4F6D-AE5A-80AB9ADA83B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66C86DCF-E9CC-FE1D-7C0D-CCFD3DE1FA3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60213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A71C044E-0680-5F64-D33F-6DEF7C3E8ED7}"/>
              </a:ext>
            </a:extLst>
          </p:cNvPr>
          <p:cNvSpPr>
            <a:spLocks noGrp="1"/>
          </p:cNvSpPr>
          <p:nvPr>
            <p:ph type="pic" sz="quarter" idx="17" hasCustomPrompt="1"/>
          </p:nvPr>
        </p:nvSpPr>
        <p:spPr>
          <a:xfrm>
            <a:off x="587375" y="1525357"/>
            <a:ext cx="5329238"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id="{299617A3-EBF9-E993-4C2B-74E5709038B1}"/>
              </a:ext>
            </a:extLst>
          </p:cNvPr>
          <p:cNvSpPr>
            <a:spLocks noGrp="1"/>
          </p:cNvSpPr>
          <p:nvPr>
            <p:ph type="body" sz="quarter" idx="37" hasCustomPrompt="1"/>
          </p:nvPr>
        </p:nvSpPr>
        <p:spPr>
          <a:xfrm>
            <a:off x="572187" y="5944248"/>
            <a:ext cx="5344426"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Рисунок 14">
            <a:extLst>
              <a:ext uri="{FF2B5EF4-FFF2-40B4-BE49-F238E27FC236}">
                <a16:creationId xmlns:a16="http://schemas.microsoft.com/office/drawing/2014/main" id="{6D3E7C5C-24E8-AF8C-297A-54ABCAC2274E}"/>
              </a:ext>
            </a:extLst>
          </p:cNvPr>
          <p:cNvSpPr>
            <a:spLocks noGrp="1"/>
          </p:cNvSpPr>
          <p:nvPr>
            <p:ph type="pic" sz="quarter" idx="39" hasCustomPrompt="1"/>
          </p:nvPr>
        </p:nvSpPr>
        <p:spPr>
          <a:xfrm>
            <a:off x="6270881" y="1525357"/>
            <a:ext cx="5333743"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8FE5A326-71AD-4CBB-A776-64A43AE618DE}"/>
              </a:ext>
            </a:extLst>
          </p:cNvPr>
          <p:cNvSpPr>
            <a:spLocks noGrp="1"/>
          </p:cNvSpPr>
          <p:nvPr>
            <p:ph type="body" sz="quarter" idx="40" hasCustomPrompt="1"/>
          </p:nvPr>
        </p:nvSpPr>
        <p:spPr>
          <a:xfrm>
            <a:off x="6270881" y="5944248"/>
            <a:ext cx="5333743"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9" name="Заголовок 11">
            <a:extLst>
              <a:ext uri="{FF2B5EF4-FFF2-40B4-BE49-F238E27FC236}">
                <a16:creationId xmlns:a16="http://schemas.microsoft.com/office/drawing/2014/main" id="{50AED4BD-2EA4-AAEF-1D5D-19662934842E}"/>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5" name="Текст 16">
            <a:extLst>
              <a:ext uri="{FF2B5EF4-FFF2-40B4-BE49-F238E27FC236}">
                <a16:creationId xmlns:a16="http://schemas.microsoft.com/office/drawing/2014/main" id="{044C06F7-B8E4-C1D0-1F78-F2B9DB77CCB2}"/>
              </a:ext>
            </a:extLst>
          </p:cNvPr>
          <p:cNvSpPr>
            <a:spLocks noGrp="1"/>
          </p:cNvSpPr>
          <p:nvPr>
            <p:ph type="body" sz="quarter" idx="42" hasCustomPrompt="1"/>
          </p:nvPr>
        </p:nvSpPr>
        <p:spPr>
          <a:xfrm>
            <a:off x="572187" y="5648868"/>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6" name="Текст 16">
            <a:extLst>
              <a:ext uri="{FF2B5EF4-FFF2-40B4-BE49-F238E27FC236}">
                <a16:creationId xmlns:a16="http://schemas.microsoft.com/office/drawing/2014/main" id="{20EDE953-C4B7-291A-381F-15B15A356252}"/>
              </a:ext>
            </a:extLst>
          </p:cNvPr>
          <p:cNvSpPr>
            <a:spLocks noGrp="1"/>
          </p:cNvSpPr>
          <p:nvPr>
            <p:ph type="body" sz="quarter" idx="43" hasCustomPrompt="1"/>
          </p:nvPr>
        </p:nvSpPr>
        <p:spPr>
          <a:xfrm>
            <a:off x="6270882" y="56559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7" name="Прямоугольник 29">
            <a:extLst>
              <a:ext uri="{FF2B5EF4-FFF2-40B4-BE49-F238E27FC236}">
                <a16:creationId xmlns:a16="http://schemas.microsoft.com/office/drawing/2014/main" id="{7AB51E89-538E-4D0F-BEC1-A8505DF0E6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id="{9B98C9C6-C6E7-4609-B21D-57CBEE5F80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id="{2CD8A088-F109-4A3F-AC08-1D841E0D84C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id="{1DC72A10-280E-4C70-9465-6C576352E671}"/>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id="{FEE3B1E6-55CD-43F8-A9F4-FE47A450E02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id="{D538A13D-17F7-4315-A1EA-B48BBDC4A92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id="{FFEBE2E2-3EF7-4500-BC6E-A19F788F599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id="{C26F39F2-3725-4B2C-8B88-4B8DE93F6793}"/>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id="{20E72EA1-9AA6-4B56-A81A-CC9E50F02F22}"/>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id="{4292C8C7-2667-46E9-B253-FF72AB613DB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id="{7CD1CB98-98B5-42E6-BF2C-7C6D97128F7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id="{83FC35E0-E7B3-40A6-885B-B7FD05E8724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id="{4DCC03AC-B095-4362-81E4-CA2C5F3BED6A}"/>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id="{95339F2C-E8ED-457A-8DC7-4C6F975D45C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id="{6961A5B8-62A5-48E7-93B1-66874C86DF18}"/>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id="{E5989820-6F88-4C07-A1F1-96FBDB799D4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id="{251EC226-527A-43AE-B4F3-17E27C3E328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id="{20705387-7105-4255-8126-E26711E0C0E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id="{F7884C84-E142-4B9E-BD4C-235A209341E6}"/>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id="{9A4CB506-F14E-49D1-A07B-47CA358724C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id="{541DD42B-1570-4956-A581-76DD4A6B0A0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C0602C94-863C-F225-0D7B-A84E8921F0BC}"/>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5850853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id="{30D7B6AC-B0A9-1063-E758-01945C5E617B}"/>
              </a:ext>
            </a:extLst>
          </p:cNvPr>
          <p:cNvSpPr>
            <a:spLocks noGrp="1"/>
          </p:cNvSpPr>
          <p:nvPr>
            <p:ph type="pic" sz="quarter" idx="17" hasCustomPrompt="1"/>
          </p:nvPr>
        </p:nvSpPr>
        <p:spPr>
          <a:xfrm>
            <a:off x="587376" y="1527439"/>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id="{AA555CCF-498F-4A78-6F9E-E4A7226171BC}"/>
              </a:ext>
            </a:extLst>
          </p:cNvPr>
          <p:cNvCxnSpPr>
            <a:cxnSpLocks/>
          </p:cNvCxnSpPr>
          <p:nvPr userDrawn="1"/>
        </p:nvCxnSpPr>
        <p:spPr>
          <a:xfrm>
            <a:off x="587375" y="1527426"/>
            <a:ext cx="11028363" cy="13"/>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id="{D7079ADE-AA77-B9C1-1A97-EBB61D64CE5E}"/>
              </a:ext>
            </a:extLst>
          </p:cNvPr>
          <p:cNvSpPr>
            <a:spLocks noGrp="1"/>
          </p:cNvSpPr>
          <p:nvPr>
            <p:ph type="body" sz="quarter" idx="37" hasCustomPrompt="1"/>
          </p:nvPr>
        </p:nvSpPr>
        <p:spPr>
          <a:xfrm>
            <a:off x="8900918" y="2362528"/>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Рисунок 14">
            <a:extLst>
              <a:ext uri="{FF2B5EF4-FFF2-40B4-BE49-F238E27FC236}">
                <a16:creationId xmlns:a16="http://schemas.microsoft.com/office/drawing/2014/main" id="{9180712D-4B16-6A5A-5382-2CDB84186832}"/>
              </a:ext>
            </a:extLst>
          </p:cNvPr>
          <p:cNvSpPr>
            <a:spLocks noGrp="1"/>
          </p:cNvSpPr>
          <p:nvPr>
            <p:ph type="pic" sz="quarter" idx="39" hasCustomPrompt="1"/>
          </p:nvPr>
        </p:nvSpPr>
        <p:spPr>
          <a:xfrm>
            <a:off x="587376" y="4020435"/>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9" name="Прямая соединительная линия 8">
            <a:extLst>
              <a:ext uri="{FF2B5EF4-FFF2-40B4-BE49-F238E27FC236}">
                <a16:creationId xmlns:a16="http://schemas.microsoft.com/office/drawing/2014/main" id="{D8F321D2-2E78-7225-284F-5FBD087EDC05}"/>
              </a:ext>
            </a:extLst>
          </p:cNvPr>
          <p:cNvCxnSpPr>
            <a:cxnSpLocks/>
          </p:cNvCxnSpPr>
          <p:nvPr userDrawn="1"/>
        </p:nvCxnSpPr>
        <p:spPr>
          <a:xfrm>
            <a:off x="587375" y="4020422"/>
            <a:ext cx="11028363"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4B0E2A08-3189-2CF7-0ACF-D4A9CE2E4BDD}"/>
              </a:ext>
            </a:extLst>
          </p:cNvPr>
          <p:cNvSpPr>
            <a:spLocks noGrp="1"/>
          </p:cNvSpPr>
          <p:nvPr>
            <p:ph type="body" sz="quarter" idx="40" hasCustomPrompt="1"/>
          </p:nvPr>
        </p:nvSpPr>
        <p:spPr>
          <a:xfrm>
            <a:off x="8900918" y="4855524"/>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Заголовок 11">
            <a:extLst>
              <a:ext uri="{FF2B5EF4-FFF2-40B4-BE49-F238E27FC236}">
                <a16:creationId xmlns:a16="http://schemas.microsoft.com/office/drawing/2014/main" id="{286C3A31-9F61-F91D-06F7-22AED07DC77C}"/>
              </a:ext>
            </a:extLst>
          </p:cNvPr>
          <p:cNvSpPr>
            <a:spLocks noGrp="1"/>
          </p:cNvSpPr>
          <p:nvPr>
            <p:ph type="title" hasCustomPrompt="1"/>
          </p:nvPr>
        </p:nvSpPr>
        <p:spPr>
          <a:xfrm>
            <a:off x="572186" y="474968"/>
            <a:ext cx="11028363"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7" name="Текст 16">
            <a:extLst>
              <a:ext uri="{FF2B5EF4-FFF2-40B4-BE49-F238E27FC236}">
                <a16:creationId xmlns:a16="http://schemas.microsoft.com/office/drawing/2014/main" id="{61579829-F838-A5CA-D18E-DFA767B8CE1F}"/>
              </a:ext>
            </a:extLst>
          </p:cNvPr>
          <p:cNvSpPr>
            <a:spLocks noGrp="1"/>
          </p:cNvSpPr>
          <p:nvPr>
            <p:ph type="body" sz="quarter" idx="38" hasCustomPrompt="1"/>
          </p:nvPr>
        </p:nvSpPr>
        <p:spPr>
          <a:xfrm>
            <a:off x="8900825" y="1801891"/>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8" name="Текст 16">
            <a:extLst>
              <a:ext uri="{FF2B5EF4-FFF2-40B4-BE49-F238E27FC236}">
                <a16:creationId xmlns:a16="http://schemas.microsoft.com/office/drawing/2014/main" id="{822A6208-6AB1-C51C-2B5E-B46BDF567E8D}"/>
              </a:ext>
            </a:extLst>
          </p:cNvPr>
          <p:cNvSpPr>
            <a:spLocks noGrp="1"/>
          </p:cNvSpPr>
          <p:nvPr>
            <p:ph type="body" sz="quarter" idx="42" hasCustomPrompt="1"/>
          </p:nvPr>
        </p:nvSpPr>
        <p:spPr>
          <a:xfrm>
            <a:off x="8900825" y="4294898"/>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9" name="Прямоугольник 29">
            <a:extLst>
              <a:ext uri="{FF2B5EF4-FFF2-40B4-BE49-F238E27FC236}">
                <a16:creationId xmlns:a16="http://schemas.microsoft.com/office/drawing/2014/main" id="{90BE67C5-7620-4092-86DC-44EDA97E82C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0" name="Текст 16">
            <a:extLst>
              <a:ext uri="{FF2B5EF4-FFF2-40B4-BE49-F238E27FC236}">
                <a16:creationId xmlns:a16="http://schemas.microsoft.com/office/drawing/2014/main" id="{A71FE037-21D6-4701-9125-1BA98871A3C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1" name="Текст 16">
            <a:extLst>
              <a:ext uri="{FF2B5EF4-FFF2-40B4-BE49-F238E27FC236}">
                <a16:creationId xmlns:a16="http://schemas.microsoft.com/office/drawing/2014/main" id="{CB1A8FA3-A18A-419E-8CB3-2E8ED39658B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2" name="Текст 16">
            <a:extLst>
              <a:ext uri="{FF2B5EF4-FFF2-40B4-BE49-F238E27FC236}">
                <a16:creationId xmlns:a16="http://schemas.microsoft.com/office/drawing/2014/main" id="{D1F6BB14-FDFE-4B76-A0D8-18D7BEEA40C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3" name="Текст 16">
            <a:extLst>
              <a:ext uri="{FF2B5EF4-FFF2-40B4-BE49-F238E27FC236}">
                <a16:creationId xmlns:a16="http://schemas.microsoft.com/office/drawing/2014/main" id="{03A383DF-2F8A-4037-B71E-92AAEA6BC61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4" name="Текст 16">
            <a:extLst>
              <a:ext uri="{FF2B5EF4-FFF2-40B4-BE49-F238E27FC236}">
                <a16:creationId xmlns:a16="http://schemas.microsoft.com/office/drawing/2014/main" id="{69967BB4-62BD-461E-B212-87CA0992C3D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5" name="Текст 16">
            <a:extLst>
              <a:ext uri="{FF2B5EF4-FFF2-40B4-BE49-F238E27FC236}">
                <a16:creationId xmlns:a16="http://schemas.microsoft.com/office/drawing/2014/main" id="{1C98D4C7-126B-4E10-9BA1-F8A981EA921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6" name="Прямая соединительная линия 46">
            <a:extLst>
              <a:ext uri="{FF2B5EF4-FFF2-40B4-BE49-F238E27FC236}">
                <a16:creationId xmlns:a16="http://schemas.microsoft.com/office/drawing/2014/main" id="{B6ADC152-33A0-4675-9C93-542CF85C222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Группа 48">
            <a:extLst>
              <a:ext uri="{FF2B5EF4-FFF2-40B4-BE49-F238E27FC236}">
                <a16:creationId xmlns:a16="http://schemas.microsoft.com/office/drawing/2014/main" id="{126556B1-AC3E-4190-B419-1FA930F9F5E3}"/>
              </a:ext>
            </a:extLst>
          </p:cNvPr>
          <p:cNvGrpSpPr/>
          <p:nvPr userDrawn="1"/>
        </p:nvGrpSpPr>
        <p:grpSpPr>
          <a:xfrm>
            <a:off x="50803" y="43806"/>
            <a:ext cx="294721" cy="190465"/>
            <a:chOff x="5645187" y="1645875"/>
            <a:chExt cx="2732773" cy="2173616"/>
          </a:xfrm>
          <a:solidFill>
            <a:schemeClr val="lt1"/>
          </a:solidFill>
        </p:grpSpPr>
        <p:sp>
          <p:nvSpPr>
            <p:cNvPr id="38" name="Полилиния 49">
              <a:extLst>
                <a:ext uri="{FF2B5EF4-FFF2-40B4-BE49-F238E27FC236}">
                  <a16:creationId xmlns:a16="http://schemas.microsoft.com/office/drawing/2014/main" id="{E1FBC146-47D6-4193-A220-853E788527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9" name="Полилиния 50">
              <a:extLst>
                <a:ext uri="{FF2B5EF4-FFF2-40B4-BE49-F238E27FC236}">
                  <a16:creationId xmlns:a16="http://schemas.microsoft.com/office/drawing/2014/main" id="{C5070808-3F57-4556-A20A-0A7E69B3DA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0" name="Полилиния 51">
              <a:extLst>
                <a:ext uri="{FF2B5EF4-FFF2-40B4-BE49-F238E27FC236}">
                  <a16:creationId xmlns:a16="http://schemas.microsoft.com/office/drawing/2014/main" id="{9178B02C-E20B-4B26-9DE2-AA4DE494CBB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1" name="Group 32">
            <a:extLst>
              <a:ext uri="{FF2B5EF4-FFF2-40B4-BE49-F238E27FC236}">
                <a16:creationId xmlns:a16="http://schemas.microsoft.com/office/drawing/2014/main" id="{228AD4DB-75BE-46F3-B7C7-342D8EE4E4A8}"/>
              </a:ext>
            </a:extLst>
          </p:cNvPr>
          <p:cNvGrpSpPr/>
          <p:nvPr userDrawn="1"/>
        </p:nvGrpSpPr>
        <p:grpSpPr>
          <a:xfrm>
            <a:off x="-8878" y="-5773"/>
            <a:ext cx="339078" cy="311173"/>
            <a:chOff x="-8878" y="-5773"/>
            <a:chExt cx="339078" cy="311173"/>
          </a:xfrm>
        </p:grpSpPr>
        <p:sp>
          <p:nvSpPr>
            <p:cNvPr id="42" name="Прямоугольник 47">
              <a:extLst>
                <a:ext uri="{FF2B5EF4-FFF2-40B4-BE49-F238E27FC236}">
                  <a16:creationId xmlns:a16="http://schemas.microsoft.com/office/drawing/2014/main" id="{9430EDE0-B1C7-45FA-9981-B276AFDB27C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3" name="Группа 48">
              <a:extLst>
                <a:ext uri="{FF2B5EF4-FFF2-40B4-BE49-F238E27FC236}">
                  <a16:creationId xmlns:a16="http://schemas.microsoft.com/office/drawing/2014/main" id="{47996837-058F-4A50-8F08-F00C49ADC29F}"/>
                </a:ext>
              </a:extLst>
            </p:cNvPr>
            <p:cNvGrpSpPr/>
            <p:nvPr userDrawn="1"/>
          </p:nvGrpSpPr>
          <p:grpSpPr>
            <a:xfrm>
              <a:off x="41277" y="43805"/>
              <a:ext cx="23946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id="{A80929A0-3518-4444-BDA1-926D3ADCEE6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5" name="Полилиния 50">
                <a:extLst>
                  <a:ext uri="{FF2B5EF4-FFF2-40B4-BE49-F238E27FC236}">
                    <a16:creationId xmlns:a16="http://schemas.microsoft.com/office/drawing/2014/main" id="{5750A8EA-418F-40B8-8EB2-27BD906AB2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6" name="Полилиния 51">
                <a:extLst>
                  <a:ext uri="{FF2B5EF4-FFF2-40B4-BE49-F238E27FC236}">
                    <a16:creationId xmlns:a16="http://schemas.microsoft.com/office/drawing/2014/main" id="{7F8B4AF4-2BDE-4A8A-A8BF-C9F1EC92D72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8" name="Прямоугольник 30">
            <a:extLst>
              <a:ext uri="{FF2B5EF4-FFF2-40B4-BE49-F238E27FC236}">
                <a16:creationId xmlns:a16="http://schemas.microsoft.com/office/drawing/2014/main" id="{525ED6FE-442D-49CA-8EC6-0A4158FB3507}"/>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0" name="Google Shape;12;p1" descr="preencoded.png">
            <a:extLst>
              <a:ext uri="{FF2B5EF4-FFF2-40B4-BE49-F238E27FC236}">
                <a16:creationId xmlns:a16="http://schemas.microsoft.com/office/drawing/2014/main" id="{4F0E5CD7-A863-4604-8389-58C5E6EA5260}"/>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1" name="Текст 16">
            <a:extLst>
              <a:ext uri="{FF2B5EF4-FFF2-40B4-BE49-F238E27FC236}">
                <a16:creationId xmlns:a16="http://schemas.microsoft.com/office/drawing/2014/main" id="{EBA7828B-1554-4552-88CE-884A8AB05E7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id="{8BABDE95-F49D-F23C-2A0F-BA6625617CDB}"/>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545384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лайд с 3 карточками и описанием">
    <p:spTree>
      <p:nvGrpSpPr>
        <p:cNvPr id="1" name=""/>
        <p:cNvGrpSpPr/>
        <p:nvPr/>
      </p:nvGrpSpPr>
      <p:grpSpPr>
        <a:xfrm>
          <a:off x="0" y="0"/>
          <a:ext cx="0" cy="0"/>
          <a:chOff x="0" y="0"/>
          <a:chExt cx="0" cy="0"/>
        </a:xfrm>
      </p:grpSpPr>
      <p:sp>
        <p:nvSpPr>
          <p:cNvPr id="5" name="Рисунок 14">
            <a:extLst>
              <a:ext uri="{FF2B5EF4-FFF2-40B4-BE49-F238E27FC236}">
                <a16:creationId xmlns:a16="http://schemas.microsoft.com/office/drawing/2014/main" id="{EBA17A31-2582-29EB-5C7B-97093AD6C020}"/>
              </a:ext>
            </a:extLst>
          </p:cNvPr>
          <p:cNvSpPr>
            <a:spLocks noGrp="1"/>
          </p:cNvSpPr>
          <p:nvPr>
            <p:ph type="pic" sz="quarter" idx="17" hasCustomPrompt="1"/>
          </p:nvPr>
        </p:nvSpPr>
        <p:spPr>
          <a:xfrm>
            <a:off x="587376" y="1162437"/>
            <a:ext cx="3411450" cy="2455684"/>
          </a:xfrm>
          <a:prstGeom prst="rect">
            <a:avLst/>
          </a:prstGeom>
          <a:blipFill>
            <a:blip r:embed="rId2"/>
            <a:tile tx="0" ty="0" sx="100000" sy="100000" flip="none" algn="tl"/>
          </a:blipFill>
        </p:spPr>
        <p:txBody>
          <a:bodyPr anchor="ctr"/>
          <a:lstStyle>
            <a:lvl1pPr algn="ctr">
              <a:defRPr sz="900"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Рисунок 14">
            <a:extLst>
              <a:ext uri="{FF2B5EF4-FFF2-40B4-BE49-F238E27FC236}">
                <a16:creationId xmlns:a16="http://schemas.microsoft.com/office/drawing/2014/main" id="{51449551-ED37-BFCF-4585-A77A0DBF3092}"/>
              </a:ext>
            </a:extLst>
          </p:cNvPr>
          <p:cNvSpPr>
            <a:spLocks noGrp="1"/>
          </p:cNvSpPr>
          <p:nvPr>
            <p:ph type="pic" sz="quarter" idx="18" hasCustomPrompt="1"/>
          </p:nvPr>
        </p:nvSpPr>
        <p:spPr>
          <a:xfrm>
            <a:off x="4367213" y="1163945"/>
            <a:ext cx="34479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48C7396F-03F8-8586-10DE-0A0FD8183415}"/>
              </a:ext>
            </a:extLst>
          </p:cNvPr>
          <p:cNvSpPr>
            <a:spLocks noGrp="1"/>
          </p:cNvSpPr>
          <p:nvPr>
            <p:ph type="pic" sz="quarter" idx="19" hasCustomPrompt="1"/>
          </p:nvPr>
        </p:nvSpPr>
        <p:spPr>
          <a:xfrm>
            <a:off x="8183563" y="1163945"/>
            <a:ext cx="34210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D0960AC1-F1D3-4DAB-CB4A-E045747F1D04}"/>
              </a:ext>
            </a:extLst>
          </p:cNvPr>
          <p:cNvSpPr>
            <a:spLocks noGrp="1"/>
          </p:cNvSpPr>
          <p:nvPr>
            <p:ph type="body" sz="quarter" idx="20" hasCustomPrompt="1"/>
          </p:nvPr>
        </p:nvSpPr>
        <p:spPr>
          <a:xfrm>
            <a:off x="565839" y="4637095"/>
            <a:ext cx="3442599"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9" name="Текст 16">
            <a:extLst>
              <a:ext uri="{FF2B5EF4-FFF2-40B4-BE49-F238E27FC236}">
                <a16:creationId xmlns:a16="http://schemas.microsoft.com/office/drawing/2014/main" id="{451A36E7-0D4F-F28E-E31C-2711A7EA44DB}"/>
              </a:ext>
            </a:extLst>
          </p:cNvPr>
          <p:cNvSpPr>
            <a:spLocks noGrp="1"/>
          </p:cNvSpPr>
          <p:nvPr>
            <p:ph type="body" sz="quarter" idx="21" hasCustomPrompt="1"/>
          </p:nvPr>
        </p:nvSpPr>
        <p:spPr>
          <a:xfrm>
            <a:off x="4370044" y="4637095"/>
            <a:ext cx="3454744"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10" name="Текст 16">
            <a:extLst>
              <a:ext uri="{FF2B5EF4-FFF2-40B4-BE49-F238E27FC236}">
                <a16:creationId xmlns:a16="http://schemas.microsoft.com/office/drawing/2014/main" id="{3939A509-B4E3-02C2-4255-473B8B37D7C5}"/>
              </a:ext>
            </a:extLst>
          </p:cNvPr>
          <p:cNvSpPr>
            <a:spLocks noGrp="1"/>
          </p:cNvSpPr>
          <p:nvPr>
            <p:ph type="body" sz="quarter" idx="22" hasCustomPrompt="1"/>
          </p:nvPr>
        </p:nvSpPr>
        <p:spPr>
          <a:xfrm>
            <a:off x="8183563" y="4637095"/>
            <a:ext cx="3421062"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
</a:t>
            </a:r>
            <a:endParaRPr lang="en-US" sz="900" dirty="0">
              <a:latin typeface="+mn-lt"/>
            </a:endParaRPr>
          </a:p>
        </p:txBody>
      </p:sp>
      <p:sp>
        <p:nvSpPr>
          <p:cNvPr id="11" name="Текст 16">
            <a:extLst>
              <a:ext uri="{FF2B5EF4-FFF2-40B4-BE49-F238E27FC236}">
                <a16:creationId xmlns:a16="http://schemas.microsoft.com/office/drawing/2014/main" id="{88E32D45-4991-9BBD-C8E0-32900E59847F}"/>
              </a:ext>
            </a:extLst>
          </p:cNvPr>
          <p:cNvSpPr>
            <a:spLocks noGrp="1"/>
          </p:cNvSpPr>
          <p:nvPr>
            <p:ph type="body" sz="quarter" idx="23" hasCustomPrompt="1"/>
          </p:nvPr>
        </p:nvSpPr>
        <p:spPr>
          <a:xfrm>
            <a:off x="565839" y="3832485"/>
            <a:ext cx="3456006"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1, В ДВЕ СТРОКИ МАКСИМУМ</a:t>
            </a:r>
          </a:p>
        </p:txBody>
      </p:sp>
      <p:sp>
        <p:nvSpPr>
          <p:cNvPr id="12" name="Текст 16">
            <a:extLst>
              <a:ext uri="{FF2B5EF4-FFF2-40B4-BE49-F238E27FC236}">
                <a16:creationId xmlns:a16="http://schemas.microsoft.com/office/drawing/2014/main" id="{B1EB2FBD-9900-2ED6-69DB-FA2C43AC6D5F}"/>
              </a:ext>
            </a:extLst>
          </p:cNvPr>
          <p:cNvSpPr>
            <a:spLocks noGrp="1"/>
          </p:cNvSpPr>
          <p:nvPr>
            <p:ph type="body" sz="quarter" idx="24" hasCustomPrompt="1"/>
          </p:nvPr>
        </p:nvSpPr>
        <p:spPr>
          <a:xfrm>
            <a:off x="4370050" y="3832485"/>
            <a:ext cx="3454738"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2, В ДВЕ СТРОКИ МАКСИМУМ</a:t>
            </a:r>
          </a:p>
        </p:txBody>
      </p:sp>
      <p:sp>
        <p:nvSpPr>
          <p:cNvPr id="13" name="Текст 16">
            <a:extLst>
              <a:ext uri="{FF2B5EF4-FFF2-40B4-BE49-F238E27FC236}">
                <a16:creationId xmlns:a16="http://schemas.microsoft.com/office/drawing/2014/main" id="{A6106D5B-6157-B0C5-CDB9-77227E342021}"/>
              </a:ext>
            </a:extLst>
          </p:cNvPr>
          <p:cNvSpPr>
            <a:spLocks noGrp="1"/>
          </p:cNvSpPr>
          <p:nvPr>
            <p:ph type="body" sz="quarter" idx="25" hasCustomPrompt="1"/>
          </p:nvPr>
        </p:nvSpPr>
        <p:spPr>
          <a:xfrm>
            <a:off x="8183572" y="3832485"/>
            <a:ext cx="3421061"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3, В ДВЕ СТРОКИ МАКСИМУМ</a:t>
            </a:r>
          </a:p>
        </p:txBody>
      </p:sp>
      <p:sp>
        <p:nvSpPr>
          <p:cNvPr id="14" name="Заголовок 11">
            <a:extLst>
              <a:ext uri="{FF2B5EF4-FFF2-40B4-BE49-F238E27FC236}">
                <a16:creationId xmlns:a16="http://schemas.microsoft.com/office/drawing/2014/main" id="{0C83238B-11E6-DBD4-8D81-3AF3AD53F9CA}"/>
              </a:ext>
            </a:extLst>
          </p:cNvPr>
          <p:cNvSpPr>
            <a:spLocks noGrp="1"/>
          </p:cNvSpPr>
          <p:nvPr>
            <p:ph type="title" hasCustomPrompt="1"/>
          </p:nvPr>
        </p:nvSpPr>
        <p:spPr>
          <a:xfrm>
            <a:off x="565839" y="474981"/>
            <a:ext cx="11038786" cy="466729"/>
          </a:xfrm>
          <a:prstGeom prst="rect">
            <a:avLst/>
          </a:prstGeom>
        </p:spPr>
        <p:txBody>
          <a:bodyPr lIns="0" tIns="0" rIns="0" bIns="0"/>
          <a:lstStyle>
            <a:lvl1pPr>
              <a:defRPr sz="2500" b="1">
                <a:solidFill>
                  <a:srgbClr val="004494"/>
                </a:solidFill>
                <a:latin typeface="+mj-lt"/>
              </a:defRPr>
            </a:lvl1pPr>
          </a:lstStyle>
          <a:p>
            <a:r>
              <a:rPr lang="ru-RU" dirty="0"/>
              <a:t>3 КАРТОЧКИ С ФОТОГРАФИЯМИ </a:t>
            </a:r>
          </a:p>
        </p:txBody>
      </p:sp>
      <p:pic>
        <p:nvPicPr>
          <p:cNvPr id="30" name="Google Shape;12;p1" descr="preencoded.png">
            <a:extLst>
              <a:ext uri="{FF2B5EF4-FFF2-40B4-BE49-F238E27FC236}">
                <a16:creationId xmlns:a16="http://schemas.microsoft.com/office/drawing/2014/main" id="{877F13F7-D65C-4631-AF17-7EF21D6B9AAA}"/>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C1E930FC-F092-4A89-85E2-972BA93E06A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F742CDC-2446-413B-BD02-6789C4A432F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12460D85-A1B0-42CE-81B5-637A1C6B553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6BF6B5-C813-48E6-85EB-EF2D321D97B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7800D586-ADAF-4030-B8F4-A8E9D68C5CF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50BA125F-71D2-43BF-AB9C-ACDEEEE014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15F8496E-A18E-4705-94FE-319753334B9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6E5DFC07-871D-4CEC-8AD1-961299183E7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A99917FD-D8ED-43E6-8C68-2FABC60DADA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116720CF-881D-4102-9018-F5BB697D5907}"/>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9FBF9F3A-ECA1-4644-997A-F33257F30C2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0545B6A4-CD19-4840-A349-210F1855D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9C2F8C73-1BE8-407F-ADE7-667A737DC67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50BA89D4-6E26-41F6-98F7-375C43DD0CBC}"/>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8755E585-8E5F-49A6-A9EA-8EA8D096FB3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B91DCD6-B145-4B11-B90A-DC73FE1BFCDF}"/>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92E732DE-5A44-4B1E-A121-4729417D22E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023C8AFD-2BC1-4809-BA6B-3AE9CAD65E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9B75CA2A-66AB-45A4-9B76-47CF2D10307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91743B66-BD08-4326-8811-B18F526F372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9CEDF812-D5C1-1C32-29BE-737C83D6365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0968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3">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F463C9D7-1B33-551A-ED51-040949D34B78}"/>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 y="0"/>
            <a:ext cx="4257855" cy="6858000"/>
          </a:xfrm>
          <a:prstGeom prst="rect">
            <a:avLst/>
          </a:prstGeom>
        </p:spPr>
      </p:pic>
      <p:sp>
        <p:nvSpPr>
          <p:cNvPr id="4" name="Рисунок 7">
            <a:extLst>
              <a:ext uri="{FF2B5EF4-FFF2-40B4-BE49-F238E27FC236}">
                <a16:creationId xmlns:a16="http://schemas.microsoft.com/office/drawing/2014/main" id="{F58ADE55-72E6-0E8B-D3B8-C3760C03C0D5}"/>
              </a:ext>
            </a:extLst>
          </p:cNvPr>
          <p:cNvSpPr>
            <a:spLocks noGrp="1"/>
          </p:cNvSpPr>
          <p:nvPr>
            <p:ph type="pic" sz="quarter" idx="12" hasCustomPrompt="1"/>
          </p:nvPr>
        </p:nvSpPr>
        <p:spPr>
          <a:xfrm>
            <a:off x="4257862" y="0"/>
            <a:ext cx="7934145" cy="685800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5" name="Image 1" descr="preencoded.png">
            <a:extLst>
              <a:ext uri="{FF2B5EF4-FFF2-40B4-BE49-F238E27FC236}">
                <a16:creationId xmlns:a16="http://schemas.microsoft.com/office/drawing/2014/main" id="{4ADA6FB5-E804-3F79-6CD9-D3FDB4D3B50F}"/>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2076B61-603B-71BC-6ABC-6EB742E2DACA}"/>
              </a:ext>
            </a:extLst>
          </p:cNvPr>
          <p:cNvSpPr>
            <a:spLocks noGrp="1"/>
          </p:cNvSpPr>
          <p:nvPr>
            <p:ph type="title" hasCustomPrompt="1"/>
          </p:nvPr>
        </p:nvSpPr>
        <p:spPr>
          <a:xfrm>
            <a:off x="600397" y="3326910"/>
            <a:ext cx="3272786"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pic>
        <p:nvPicPr>
          <p:cNvPr id="7" name="Image 3" descr="preencoded.png">
            <a:extLst>
              <a:ext uri="{FF2B5EF4-FFF2-40B4-BE49-F238E27FC236}">
                <a16:creationId xmlns:a16="http://schemas.microsoft.com/office/drawing/2014/main" id="{8DFD9E85-9B4B-97F5-FEA4-0573ED072284}"/>
              </a:ext>
            </a:extLst>
          </p:cNvPr>
          <p:cNvPicPr>
            <a:picLocks noChangeAspect="1"/>
          </p:cNvPicPr>
          <p:nvPr userDrawn="1"/>
        </p:nvPicPr>
        <p:blipFill>
          <a:blip r:embed="rId7">
            <a:extLst>
              <a:ext uri="{96DAC541-7B7A-43D3-8B79-37D633B846F1}">
                <asvg:svgBlip xmlns:asvg="http://schemas.microsoft.com/office/drawing/2016/SVG/main" xmlns="" r:embed="rId8"/>
              </a:ext>
            </a:extLst>
          </a:blip>
          <a:srcRect/>
          <a:stretch/>
        </p:blipFill>
        <p:spPr>
          <a:xfrm>
            <a:off x="5" y="1482442"/>
            <a:ext cx="4257855" cy="11715"/>
          </a:xfrm>
          <a:prstGeom prst="rect">
            <a:avLst/>
          </a:prstGeom>
        </p:spPr>
      </p:pic>
      <p:pic>
        <p:nvPicPr>
          <p:cNvPr id="8" name="Image 3" descr="preencoded.png">
            <a:extLst>
              <a:ext uri="{FF2B5EF4-FFF2-40B4-BE49-F238E27FC236}">
                <a16:creationId xmlns:a16="http://schemas.microsoft.com/office/drawing/2014/main" id="{85BA2F1C-6B7C-9667-4065-CD3487AE2AA8}"/>
              </a:ext>
            </a:extLst>
          </p:cNvPr>
          <p:cNvPicPr>
            <a:picLocks noChangeAspect="1"/>
          </p:cNvPicPr>
          <p:nvPr userDrawn="1"/>
        </p:nvPicPr>
        <p:blipFill>
          <a:blip r:embed="rId7">
            <a:extLst>
              <a:ext uri="{96DAC541-7B7A-43D3-8B79-37D633B846F1}">
                <asvg:svgBlip xmlns:asvg="http://schemas.microsoft.com/office/drawing/2016/SVG/main" xmlns="" r:embed="rId8"/>
              </a:ext>
            </a:extLst>
          </a:blip>
          <a:srcRect/>
          <a:stretch/>
        </p:blipFill>
        <p:spPr>
          <a:xfrm>
            <a:off x="5" y="6023962"/>
            <a:ext cx="4257855" cy="11715"/>
          </a:xfrm>
          <a:prstGeom prst="rect">
            <a:avLst/>
          </a:prstGeom>
        </p:spPr>
      </p:pic>
      <p:sp>
        <p:nvSpPr>
          <p:cNvPr id="9" name="Текст 16">
            <a:extLst>
              <a:ext uri="{FF2B5EF4-FFF2-40B4-BE49-F238E27FC236}">
                <a16:creationId xmlns:a16="http://schemas.microsoft.com/office/drawing/2014/main" id="{E89733FD-1AFA-2644-1C30-6C3BFE70B9CA}"/>
              </a:ext>
            </a:extLst>
          </p:cNvPr>
          <p:cNvSpPr>
            <a:spLocks noGrp="1"/>
          </p:cNvSpPr>
          <p:nvPr>
            <p:ph type="body" sz="quarter" idx="10" hasCustomPrompt="1"/>
          </p:nvPr>
        </p:nvSpPr>
        <p:spPr>
          <a:xfrm>
            <a:off x="600397" y="6156103"/>
            <a:ext cx="3243557"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0" name="Текст 16">
            <a:extLst>
              <a:ext uri="{FF2B5EF4-FFF2-40B4-BE49-F238E27FC236}">
                <a16:creationId xmlns:a16="http://schemas.microsoft.com/office/drawing/2014/main" id="{C75EB651-8A4A-3188-814C-54A6E5D99ED5}"/>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135527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1">
    <p:spTree>
      <p:nvGrpSpPr>
        <p:cNvPr id="1" name=""/>
        <p:cNvGrpSpPr/>
        <p:nvPr/>
      </p:nvGrpSpPr>
      <p:grpSpPr>
        <a:xfrm>
          <a:off x="0" y="0"/>
          <a:ext cx="0" cy="0"/>
          <a:chOff x="0" y="0"/>
          <a:chExt cx="0" cy="0"/>
        </a:xfrm>
      </p:grpSpPr>
      <p:sp>
        <p:nvSpPr>
          <p:cNvPr id="13" name="Рисунок 14">
            <a:extLst>
              <a:ext uri="{FF2B5EF4-FFF2-40B4-BE49-F238E27FC236}">
                <a16:creationId xmlns:a16="http://schemas.microsoft.com/office/drawing/2014/main" id="{9322C1AF-7FF2-0206-DB29-C06101517143}"/>
              </a:ext>
            </a:extLst>
          </p:cNvPr>
          <p:cNvSpPr>
            <a:spLocks noGrp="1"/>
          </p:cNvSpPr>
          <p:nvPr>
            <p:ph type="pic" sz="quarter" idx="17" hasCustomPrompt="1"/>
          </p:nvPr>
        </p:nvSpPr>
        <p:spPr>
          <a:xfrm>
            <a:off x="6280151"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9637D2E9-D404-25C1-8DA0-B31FAFDFD65A}"/>
              </a:ext>
            </a:extLst>
          </p:cNvPr>
          <p:cNvSpPr>
            <a:spLocks noGrp="1"/>
          </p:cNvSpPr>
          <p:nvPr>
            <p:ph type="pic" sz="quarter" idx="39" hasCustomPrompt="1"/>
          </p:nvPr>
        </p:nvSpPr>
        <p:spPr>
          <a:xfrm>
            <a:off x="6280151"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47CD5F8B-6D7C-AAEA-C0D0-64B28B41668F}"/>
              </a:ext>
            </a:extLst>
          </p:cNvPr>
          <p:cNvSpPr>
            <a:spLocks noGrp="1"/>
          </p:cNvSpPr>
          <p:nvPr>
            <p:ph type="pic" sz="quarter" idx="42" hasCustomPrompt="1"/>
          </p:nvPr>
        </p:nvSpPr>
        <p:spPr>
          <a:xfrm>
            <a:off x="588028"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Рисунок 14">
            <a:extLst>
              <a:ext uri="{FF2B5EF4-FFF2-40B4-BE49-F238E27FC236}">
                <a16:creationId xmlns:a16="http://schemas.microsoft.com/office/drawing/2014/main" id="{E3DF1A52-81E1-E3E1-A0E9-E1C22D4DAF9A}"/>
              </a:ext>
            </a:extLst>
          </p:cNvPr>
          <p:cNvSpPr>
            <a:spLocks noGrp="1"/>
          </p:cNvSpPr>
          <p:nvPr>
            <p:ph type="pic" sz="quarter" idx="45" hasCustomPrompt="1"/>
          </p:nvPr>
        </p:nvSpPr>
        <p:spPr>
          <a:xfrm>
            <a:off x="588028"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5" name="Прямая соединительная линия 4">
            <a:extLst>
              <a:ext uri="{FF2B5EF4-FFF2-40B4-BE49-F238E27FC236}">
                <a16:creationId xmlns:a16="http://schemas.microsoft.com/office/drawing/2014/main" id="{D3F5AF95-FD0B-B069-2D50-F998EDB181C4}"/>
              </a:ext>
            </a:extLst>
          </p:cNvPr>
          <p:cNvCxnSpPr>
            <a:cxnSpLocks/>
          </p:cNvCxnSpPr>
          <p:nvPr userDrawn="1"/>
        </p:nvCxnSpPr>
        <p:spPr>
          <a:xfrm>
            <a:off x="6280151" y="1527426"/>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Текст 16">
            <a:extLst>
              <a:ext uri="{FF2B5EF4-FFF2-40B4-BE49-F238E27FC236}">
                <a16:creationId xmlns:a16="http://schemas.microsoft.com/office/drawing/2014/main" id="{DD866EBE-33D3-2196-32E9-8A868BA28648}"/>
              </a:ext>
            </a:extLst>
          </p:cNvPr>
          <p:cNvSpPr>
            <a:spLocks noGrp="1"/>
          </p:cNvSpPr>
          <p:nvPr>
            <p:ph type="body" sz="quarter" idx="37" hasCustomPrompt="1"/>
          </p:nvPr>
        </p:nvSpPr>
        <p:spPr>
          <a:xfrm>
            <a:off x="9734638" y="2362528"/>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 name="Прямая соединительная линия 6">
            <a:extLst>
              <a:ext uri="{FF2B5EF4-FFF2-40B4-BE49-F238E27FC236}">
                <a16:creationId xmlns:a16="http://schemas.microsoft.com/office/drawing/2014/main" id="{58269807-4381-2603-B2D7-BFD7BABBCB0E}"/>
              </a:ext>
            </a:extLst>
          </p:cNvPr>
          <p:cNvCxnSpPr>
            <a:cxnSpLocks/>
          </p:cNvCxnSpPr>
          <p:nvPr userDrawn="1"/>
        </p:nvCxnSpPr>
        <p:spPr>
          <a:xfrm>
            <a:off x="6280151" y="4020422"/>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8" name="Текст 16">
            <a:extLst>
              <a:ext uri="{FF2B5EF4-FFF2-40B4-BE49-F238E27FC236}">
                <a16:creationId xmlns:a16="http://schemas.microsoft.com/office/drawing/2014/main" id="{7B90FE3C-193B-E41A-C378-4CEF485AD0D0}"/>
              </a:ext>
            </a:extLst>
          </p:cNvPr>
          <p:cNvSpPr>
            <a:spLocks noGrp="1"/>
          </p:cNvSpPr>
          <p:nvPr>
            <p:ph type="body" sz="quarter" idx="40" hasCustomPrompt="1"/>
          </p:nvPr>
        </p:nvSpPr>
        <p:spPr>
          <a:xfrm>
            <a:off x="9734638" y="4855524"/>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9" name="Прямая соединительная линия 8">
            <a:extLst>
              <a:ext uri="{FF2B5EF4-FFF2-40B4-BE49-F238E27FC236}">
                <a16:creationId xmlns:a16="http://schemas.microsoft.com/office/drawing/2014/main" id="{725801CC-7187-9A14-ADD6-EF1A3616B39D}"/>
              </a:ext>
            </a:extLst>
          </p:cNvPr>
          <p:cNvCxnSpPr>
            <a:cxnSpLocks/>
          </p:cNvCxnSpPr>
          <p:nvPr userDrawn="1"/>
        </p:nvCxnSpPr>
        <p:spPr>
          <a:xfrm>
            <a:off x="588028" y="1527426"/>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id="{B477B917-93F6-4ADB-2631-CD6FA1DD5A90}"/>
              </a:ext>
            </a:extLst>
          </p:cNvPr>
          <p:cNvSpPr>
            <a:spLocks noGrp="1"/>
          </p:cNvSpPr>
          <p:nvPr>
            <p:ph type="body" sz="quarter" idx="43" hasCustomPrompt="1"/>
          </p:nvPr>
        </p:nvSpPr>
        <p:spPr>
          <a:xfrm>
            <a:off x="4010864" y="2362528"/>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11" name="Прямая соединительная линия 10">
            <a:extLst>
              <a:ext uri="{FF2B5EF4-FFF2-40B4-BE49-F238E27FC236}">
                <a16:creationId xmlns:a16="http://schemas.microsoft.com/office/drawing/2014/main" id="{752EB8D1-9774-A6CA-3120-0F16C2D2DC1D}"/>
              </a:ext>
            </a:extLst>
          </p:cNvPr>
          <p:cNvCxnSpPr>
            <a:cxnSpLocks/>
          </p:cNvCxnSpPr>
          <p:nvPr userDrawn="1"/>
        </p:nvCxnSpPr>
        <p:spPr>
          <a:xfrm>
            <a:off x="588028" y="4020422"/>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2" name="Текст 16">
            <a:extLst>
              <a:ext uri="{FF2B5EF4-FFF2-40B4-BE49-F238E27FC236}">
                <a16:creationId xmlns:a16="http://schemas.microsoft.com/office/drawing/2014/main" id="{9911E17F-FED5-922A-7F77-7513790D7BFC}"/>
              </a:ext>
            </a:extLst>
          </p:cNvPr>
          <p:cNvSpPr>
            <a:spLocks noGrp="1"/>
          </p:cNvSpPr>
          <p:nvPr>
            <p:ph type="body" sz="quarter" idx="46" hasCustomPrompt="1"/>
          </p:nvPr>
        </p:nvSpPr>
        <p:spPr>
          <a:xfrm>
            <a:off x="4010864" y="4855524"/>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7" name="Заголовок 11">
            <a:extLst>
              <a:ext uri="{FF2B5EF4-FFF2-40B4-BE49-F238E27FC236}">
                <a16:creationId xmlns:a16="http://schemas.microsoft.com/office/drawing/2014/main" id="{E06BDB1B-C6D2-1368-572A-096DDC531100}"/>
              </a:ext>
            </a:extLst>
          </p:cNvPr>
          <p:cNvSpPr>
            <a:spLocks noGrp="1"/>
          </p:cNvSpPr>
          <p:nvPr>
            <p:ph type="title" hasCustomPrompt="1"/>
          </p:nvPr>
        </p:nvSpPr>
        <p:spPr>
          <a:xfrm>
            <a:off x="565839" y="481318"/>
            <a:ext cx="11038786"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sp>
        <p:nvSpPr>
          <p:cNvPr id="33" name="Текст 16">
            <a:extLst>
              <a:ext uri="{FF2B5EF4-FFF2-40B4-BE49-F238E27FC236}">
                <a16:creationId xmlns:a16="http://schemas.microsoft.com/office/drawing/2014/main" id="{E47300D7-A648-4820-102D-4B4C14DEABFF}"/>
              </a:ext>
            </a:extLst>
          </p:cNvPr>
          <p:cNvSpPr>
            <a:spLocks noGrp="1"/>
          </p:cNvSpPr>
          <p:nvPr>
            <p:ph type="body" sz="quarter" idx="48" hasCustomPrompt="1"/>
          </p:nvPr>
        </p:nvSpPr>
        <p:spPr>
          <a:xfrm>
            <a:off x="4010864" y="1803352"/>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4" name="Текст 16">
            <a:extLst>
              <a:ext uri="{FF2B5EF4-FFF2-40B4-BE49-F238E27FC236}">
                <a16:creationId xmlns:a16="http://schemas.microsoft.com/office/drawing/2014/main" id="{B490D52C-8E5B-995F-13D7-B13637CB0A7C}"/>
              </a:ext>
            </a:extLst>
          </p:cNvPr>
          <p:cNvSpPr>
            <a:spLocks noGrp="1"/>
          </p:cNvSpPr>
          <p:nvPr>
            <p:ph type="body" sz="quarter" idx="49" hasCustomPrompt="1"/>
          </p:nvPr>
        </p:nvSpPr>
        <p:spPr>
          <a:xfrm>
            <a:off x="9734638" y="1803352"/>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5" name="Текст 16">
            <a:extLst>
              <a:ext uri="{FF2B5EF4-FFF2-40B4-BE49-F238E27FC236}">
                <a16:creationId xmlns:a16="http://schemas.microsoft.com/office/drawing/2014/main" id="{DE55D913-F253-0F34-A137-D6811A8E3D89}"/>
              </a:ext>
            </a:extLst>
          </p:cNvPr>
          <p:cNvSpPr>
            <a:spLocks noGrp="1"/>
          </p:cNvSpPr>
          <p:nvPr>
            <p:ph type="body" sz="quarter" idx="50" hasCustomPrompt="1"/>
          </p:nvPr>
        </p:nvSpPr>
        <p:spPr>
          <a:xfrm>
            <a:off x="4010864" y="4294898"/>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6" name="Текст 16">
            <a:extLst>
              <a:ext uri="{FF2B5EF4-FFF2-40B4-BE49-F238E27FC236}">
                <a16:creationId xmlns:a16="http://schemas.microsoft.com/office/drawing/2014/main" id="{CF0E27EF-FAE1-0856-7E6F-8616CEAB6E81}"/>
              </a:ext>
            </a:extLst>
          </p:cNvPr>
          <p:cNvSpPr>
            <a:spLocks noGrp="1"/>
          </p:cNvSpPr>
          <p:nvPr>
            <p:ph type="body" sz="quarter" idx="51" hasCustomPrompt="1"/>
          </p:nvPr>
        </p:nvSpPr>
        <p:spPr>
          <a:xfrm>
            <a:off x="9734638" y="4294898"/>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pic>
        <p:nvPicPr>
          <p:cNvPr id="40" name="Google Shape;12;p1" descr="preencoded.png">
            <a:extLst>
              <a:ext uri="{FF2B5EF4-FFF2-40B4-BE49-F238E27FC236}">
                <a16:creationId xmlns:a16="http://schemas.microsoft.com/office/drawing/2014/main" id="{D3D48A29-0B10-4ED0-B339-D4CD29CEE24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1" name="Текст 16">
            <a:extLst>
              <a:ext uri="{FF2B5EF4-FFF2-40B4-BE49-F238E27FC236}">
                <a16:creationId xmlns:a16="http://schemas.microsoft.com/office/drawing/2014/main" id="{2D168F24-8661-4547-A5CF-1A4E492B812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2" name="Прямоугольник 29">
            <a:extLst>
              <a:ext uri="{FF2B5EF4-FFF2-40B4-BE49-F238E27FC236}">
                <a16:creationId xmlns:a16="http://schemas.microsoft.com/office/drawing/2014/main" id="{25B4CCFC-C3E5-49E1-8E3C-3A170848BB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3" name="Текст 16">
            <a:extLst>
              <a:ext uri="{FF2B5EF4-FFF2-40B4-BE49-F238E27FC236}">
                <a16:creationId xmlns:a16="http://schemas.microsoft.com/office/drawing/2014/main" id="{CAD8F215-5F4F-406F-8453-D4062A89F64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4" name="Текст 16">
            <a:extLst>
              <a:ext uri="{FF2B5EF4-FFF2-40B4-BE49-F238E27FC236}">
                <a16:creationId xmlns:a16="http://schemas.microsoft.com/office/drawing/2014/main" id="{9C688869-AFE5-4194-98AB-639F97C68FE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5" name="Текст 16">
            <a:extLst>
              <a:ext uri="{FF2B5EF4-FFF2-40B4-BE49-F238E27FC236}">
                <a16:creationId xmlns:a16="http://schemas.microsoft.com/office/drawing/2014/main" id="{AE9A7DFB-F0DD-43EB-BA09-EF6773F0882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6" name="Текст 16">
            <a:extLst>
              <a:ext uri="{FF2B5EF4-FFF2-40B4-BE49-F238E27FC236}">
                <a16:creationId xmlns:a16="http://schemas.microsoft.com/office/drawing/2014/main" id="{8B7128E8-738F-4E1E-AF0E-2D3300D0C75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7" name="Текст 16">
            <a:extLst>
              <a:ext uri="{FF2B5EF4-FFF2-40B4-BE49-F238E27FC236}">
                <a16:creationId xmlns:a16="http://schemas.microsoft.com/office/drawing/2014/main" id="{407B3F47-E0DE-4C41-B2F6-4804752DA7B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8" name="Текст 16">
            <a:extLst>
              <a:ext uri="{FF2B5EF4-FFF2-40B4-BE49-F238E27FC236}">
                <a16:creationId xmlns:a16="http://schemas.microsoft.com/office/drawing/2014/main" id="{BF2019BB-4CE6-4C5D-BDCF-9CB84DF932D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9" name="Прямая соединительная линия 46">
            <a:extLst>
              <a:ext uri="{FF2B5EF4-FFF2-40B4-BE49-F238E27FC236}">
                <a16:creationId xmlns:a16="http://schemas.microsoft.com/office/drawing/2014/main" id="{31EFDF5A-2E39-41E4-8501-E77AE12A77A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0" name="Группа 48">
            <a:extLst>
              <a:ext uri="{FF2B5EF4-FFF2-40B4-BE49-F238E27FC236}">
                <a16:creationId xmlns:a16="http://schemas.microsoft.com/office/drawing/2014/main" id="{5FCA020F-9C65-4069-9636-657244109C36}"/>
              </a:ext>
            </a:extLst>
          </p:cNvPr>
          <p:cNvGrpSpPr/>
          <p:nvPr userDrawn="1"/>
        </p:nvGrpSpPr>
        <p:grpSpPr>
          <a:xfrm>
            <a:off x="50803" y="43806"/>
            <a:ext cx="29472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id="{69C0748F-B789-48FD-91F0-24B6E25F36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2" name="Полилиния 50">
              <a:extLst>
                <a:ext uri="{FF2B5EF4-FFF2-40B4-BE49-F238E27FC236}">
                  <a16:creationId xmlns:a16="http://schemas.microsoft.com/office/drawing/2014/main" id="{E8FC35DD-868C-427D-86DC-E93B3ED631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3" name="Полилиния 51">
              <a:extLst>
                <a:ext uri="{FF2B5EF4-FFF2-40B4-BE49-F238E27FC236}">
                  <a16:creationId xmlns:a16="http://schemas.microsoft.com/office/drawing/2014/main" id="{C6F650DC-9CD7-4673-94CD-A6BC5669CE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4" name="Group 32">
            <a:extLst>
              <a:ext uri="{FF2B5EF4-FFF2-40B4-BE49-F238E27FC236}">
                <a16:creationId xmlns:a16="http://schemas.microsoft.com/office/drawing/2014/main" id="{3BBD16C3-CB71-4F0E-B357-A8D1C4F8F3EE}"/>
              </a:ext>
            </a:extLst>
          </p:cNvPr>
          <p:cNvGrpSpPr/>
          <p:nvPr userDrawn="1"/>
        </p:nvGrpSpPr>
        <p:grpSpPr>
          <a:xfrm>
            <a:off x="-8878" y="-5773"/>
            <a:ext cx="339078" cy="311173"/>
            <a:chOff x="-8878" y="-5773"/>
            <a:chExt cx="339078" cy="311173"/>
          </a:xfrm>
        </p:grpSpPr>
        <p:sp>
          <p:nvSpPr>
            <p:cNvPr id="55" name="Прямоугольник 47">
              <a:extLst>
                <a:ext uri="{FF2B5EF4-FFF2-40B4-BE49-F238E27FC236}">
                  <a16:creationId xmlns:a16="http://schemas.microsoft.com/office/drawing/2014/main" id="{7C2D5C41-06F7-4B4A-88B6-D7B3DA947C76}"/>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6" name="Группа 48">
              <a:extLst>
                <a:ext uri="{FF2B5EF4-FFF2-40B4-BE49-F238E27FC236}">
                  <a16:creationId xmlns:a16="http://schemas.microsoft.com/office/drawing/2014/main" id="{C4A21D44-2D49-47C1-8951-7B57D43E522A}"/>
                </a:ext>
              </a:extLst>
            </p:cNvPr>
            <p:cNvGrpSpPr/>
            <p:nvPr userDrawn="1"/>
          </p:nvGrpSpPr>
          <p:grpSpPr>
            <a:xfrm>
              <a:off x="41277" y="43805"/>
              <a:ext cx="239461" cy="190465"/>
              <a:chOff x="5645187" y="1645875"/>
              <a:chExt cx="2732773" cy="2173616"/>
            </a:xfrm>
            <a:solidFill>
              <a:schemeClr val="lt1"/>
            </a:solidFill>
          </p:grpSpPr>
          <p:sp>
            <p:nvSpPr>
              <p:cNvPr id="57" name="Полилиния 49">
                <a:extLst>
                  <a:ext uri="{FF2B5EF4-FFF2-40B4-BE49-F238E27FC236}">
                    <a16:creationId xmlns:a16="http://schemas.microsoft.com/office/drawing/2014/main" id="{ED94D272-C1F5-48F7-A020-D2D1C1BB519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8" name="Полилиния 50">
                <a:extLst>
                  <a:ext uri="{FF2B5EF4-FFF2-40B4-BE49-F238E27FC236}">
                    <a16:creationId xmlns:a16="http://schemas.microsoft.com/office/drawing/2014/main" id="{BE302FDF-B458-4E86-A183-37214858350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9" name="Полилиния 51">
                <a:extLst>
                  <a:ext uri="{FF2B5EF4-FFF2-40B4-BE49-F238E27FC236}">
                    <a16:creationId xmlns:a16="http://schemas.microsoft.com/office/drawing/2014/main" id="{664A224F-9588-4357-8415-6AEA5BC581A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1" name="Прямоугольник 30">
            <a:extLst>
              <a:ext uri="{FF2B5EF4-FFF2-40B4-BE49-F238E27FC236}">
                <a16:creationId xmlns:a16="http://schemas.microsoft.com/office/drawing/2014/main" id="{C7895ED7-6F9D-4EB1-936B-B08016138B2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DA2734B-B90E-CF0B-2115-115DC88186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2935192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80BF5419-4A1A-2B22-47F8-89F977288D86}"/>
              </a:ext>
            </a:extLst>
          </p:cNvPr>
          <p:cNvSpPr>
            <a:spLocks noGrp="1"/>
          </p:cNvSpPr>
          <p:nvPr>
            <p:ph type="body" sz="quarter" idx="43" hasCustomPrompt="1"/>
          </p:nvPr>
        </p:nvSpPr>
        <p:spPr>
          <a:xfrm>
            <a:off x="572187" y="3479454"/>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6" name="Рисунок 14">
            <a:extLst>
              <a:ext uri="{FF2B5EF4-FFF2-40B4-BE49-F238E27FC236}">
                <a16:creationId xmlns:a16="http://schemas.microsoft.com/office/drawing/2014/main" id="{37A8E4A4-0D7B-71C3-99CC-402D68200F59}"/>
              </a:ext>
            </a:extLst>
          </p:cNvPr>
          <p:cNvSpPr>
            <a:spLocks noGrp="1"/>
          </p:cNvSpPr>
          <p:nvPr>
            <p:ph type="pic" sz="quarter" idx="17" hasCustomPrompt="1"/>
          </p:nvPr>
        </p:nvSpPr>
        <p:spPr>
          <a:xfrm>
            <a:off x="6279946" y="1527427"/>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FCDC70C1-D579-B121-9010-912424FD908F}"/>
              </a:ext>
            </a:extLst>
          </p:cNvPr>
          <p:cNvSpPr>
            <a:spLocks noGrp="1"/>
          </p:cNvSpPr>
          <p:nvPr>
            <p:ph type="pic" sz="quarter" idx="39" hasCustomPrompt="1"/>
          </p:nvPr>
        </p:nvSpPr>
        <p:spPr>
          <a:xfrm>
            <a:off x="6279946" y="4020423"/>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Рисунок 14">
            <a:extLst>
              <a:ext uri="{FF2B5EF4-FFF2-40B4-BE49-F238E27FC236}">
                <a16:creationId xmlns:a16="http://schemas.microsoft.com/office/drawing/2014/main" id="{30BACCC3-6113-5424-4E7D-BBCB3CD1424D}"/>
              </a:ext>
            </a:extLst>
          </p:cNvPr>
          <p:cNvSpPr>
            <a:spLocks noGrp="1"/>
          </p:cNvSpPr>
          <p:nvPr>
            <p:ph type="pic" sz="quarter" idx="42" hasCustomPrompt="1"/>
          </p:nvPr>
        </p:nvSpPr>
        <p:spPr>
          <a:xfrm>
            <a:off x="584931" y="1527427"/>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Рисунок 14">
            <a:extLst>
              <a:ext uri="{FF2B5EF4-FFF2-40B4-BE49-F238E27FC236}">
                <a16:creationId xmlns:a16="http://schemas.microsoft.com/office/drawing/2014/main" id="{10028ECF-95C5-F69F-350E-99A3DB14DF14}"/>
              </a:ext>
            </a:extLst>
          </p:cNvPr>
          <p:cNvSpPr>
            <a:spLocks noGrp="1"/>
          </p:cNvSpPr>
          <p:nvPr>
            <p:ph type="pic" sz="quarter" idx="45" hasCustomPrompt="1"/>
          </p:nvPr>
        </p:nvSpPr>
        <p:spPr>
          <a:xfrm>
            <a:off x="584931" y="4020423"/>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EFD07056-F240-2FE8-979E-A9691C5FE494}"/>
              </a:ext>
            </a:extLst>
          </p:cNvPr>
          <p:cNvSpPr>
            <a:spLocks noGrp="1"/>
          </p:cNvSpPr>
          <p:nvPr>
            <p:ph type="body" sz="quarter" idx="46" hasCustomPrompt="1"/>
          </p:nvPr>
        </p:nvSpPr>
        <p:spPr>
          <a:xfrm>
            <a:off x="6279945" y="3479454"/>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id="{C1649848-E6B4-B490-3E9A-0D9F6467D4D3}"/>
              </a:ext>
            </a:extLst>
          </p:cNvPr>
          <p:cNvSpPr>
            <a:spLocks noGrp="1"/>
          </p:cNvSpPr>
          <p:nvPr>
            <p:ph type="body" sz="quarter" idx="47" hasCustomPrompt="1"/>
          </p:nvPr>
        </p:nvSpPr>
        <p:spPr>
          <a:xfrm>
            <a:off x="572187" y="5964477"/>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id="{DCD3DD2A-7C27-A4A4-617C-9FC410F1B500}"/>
              </a:ext>
            </a:extLst>
          </p:cNvPr>
          <p:cNvSpPr>
            <a:spLocks noGrp="1"/>
          </p:cNvSpPr>
          <p:nvPr>
            <p:ph type="body" sz="quarter" idx="48" hasCustomPrompt="1"/>
          </p:nvPr>
        </p:nvSpPr>
        <p:spPr>
          <a:xfrm>
            <a:off x="6279945" y="5964477"/>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id="{A5B5472E-A6B2-EE11-BF46-95C0FEA22786}"/>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29" name="Google Shape;12;p1" descr="preencoded.png">
            <a:extLst>
              <a:ext uri="{FF2B5EF4-FFF2-40B4-BE49-F238E27FC236}">
                <a16:creationId xmlns:a16="http://schemas.microsoft.com/office/drawing/2014/main" id="{5F63E3DB-091F-4F36-8F4A-E61E572C1226}"/>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0" name="Текст 16">
            <a:extLst>
              <a:ext uri="{FF2B5EF4-FFF2-40B4-BE49-F238E27FC236}">
                <a16:creationId xmlns:a16="http://schemas.microsoft.com/office/drawing/2014/main" id="{EA2A20B0-F3D2-4C71-9E51-8B2A7273A29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1" name="Прямоугольник 29">
            <a:extLst>
              <a:ext uri="{FF2B5EF4-FFF2-40B4-BE49-F238E27FC236}">
                <a16:creationId xmlns:a16="http://schemas.microsoft.com/office/drawing/2014/main" id="{88810398-C59C-479F-A1EA-5EAA3A106160}"/>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2" name="Текст 16">
            <a:extLst>
              <a:ext uri="{FF2B5EF4-FFF2-40B4-BE49-F238E27FC236}">
                <a16:creationId xmlns:a16="http://schemas.microsoft.com/office/drawing/2014/main" id="{3BA14559-5B36-4D8B-AB77-D2C49ED9679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3" name="Текст 16">
            <a:extLst>
              <a:ext uri="{FF2B5EF4-FFF2-40B4-BE49-F238E27FC236}">
                <a16:creationId xmlns:a16="http://schemas.microsoft.com/office/drawing/2014/main" id="{0AC5B274-8F89-4332-9DD5-55BA56CF870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4" name="Текст 16">
            <a:extLst>
              <a:ext uri="{FF2B5EF4-FFF2-40B4-BE49-F238E27FC236}">
                <a16:creationId xmlns:a16="http://schemas.microsoft.com/office/drawing/2014/main" id="{120198FD-8546-4BBD-B213-EFD42D7ABF2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5" name="Текст 16">
            <a:extLst>
              <a:ext uri="{FF2B5EF4-FFF2-40B4-BE49-F238E27FC236}">
                <a16:creationId xmlns:a16="http://schemas.microsoft.com/office/drawing/2014/main" id="{9D4FEC77-83DF-4001-805B-8FAC9B071FC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6" name="Текст 16">
            <a:extLst>
              <a:ext uri="{FF2B5EF4-FFF2-40B4-BE49-F238E27FC236}">
                <a16:creationId xmlns:a16="http://schemas.microsoft.com/office/drawing/2014/main" id="{A1494CA5-672E-43ED-A5A3-8B6CB2459C3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7" name="Текст 16">
            <a:extLst>
              <a:ext uri="{FF2B5EF4-FFF2-40B4-BE49-F238E27FC236}">
                <a16:creationId xmlns:a16="http://schemas.microsoft.com/office/drawing/2014/main" id="{C1D10ED7-7146-4233-99BE-8769D8CA0C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8" name="Прямая соединительная линия 46">
            <a:extLst>
              <a:ext uri="{FF2B5EF4-FFF2-40B4-BE49-F238E27FC236}">
                <a16:creationId xmlns:a16="http://schemas.microsoft.com/office/drawing/2014/main" id="{3D671901-7553-45BF-935D-BBBB2B2969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9" name="Группа 48">
            <a:extLst>
              <a:ext uri="{FF2B5EF4-FFF2-40B4-BE49-F238E27FC236}">
                <a16:creationId xmlns:a16="http://schemas.microsoft.com/office/drawing/2014/main" id="{50EEDC36-B627-424A-B021-D0AE79D63F32}"/>
              </a:ext>
            </a:extLst>
          </p:cNvPr>
          <p:cNvGrpSpPr/>
          <p:nvPr userDrawn="1"/>
        </p:nvGrpSpPr>
        <p:grpSpPr>
          <a:xfrm>
            <a:off x="50803" y="43806"/>
            <a:ext cx="29472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id="{0DBD4288-8C5B-46BE-BDC8-6D5FAFE3BCE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1" name="Полилиния 50">
              <a:extLst>
                <a:ext uri="{FF2B5EF4-FFF2-40B4-BE49-F238E27FC236}">
                  <a16:creationId xmlns:a16="http://schemas.microsoft.com/office/drawing/2014/main" id="{EA1F6B78-D101-497F-980A-52499288F51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2" name="Полилиния 51">
              <a:extLst>
                <a:ext uri="{FF2B5EF4-FFF2-40B4-BE49-F238E27FC236}">
                  <a16:creationId xmlns:a16="http://schemas.microsoft.com/office/drawing/2014/main" id="{56EAB72E-B7CD-4218-BC33-40BFA31CA22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3" name="Group 32">
            <a:extLst>
              <a:ext uri="{FF2B5EF4-FFF2-40B4-BE49-F238E27FC236}">
                <a16:creationId xmlns:a16="http://schemas.microsoft.com/office/drawing/2014/main" id="{733C589C-E55C-4FB3-ABA3-A7AA95A466E0}"/>
              </a:ext>
            </a:extLst>
          </p:cNvPr>
          <p:cNvGrpSpPr/>
          <p:nvPr userDrawn="1"/>
        </p:nvGrpSpPr>
        <p:grpSpPr>
          <a:xfrm>
            <a:off x="-8878" y="-5773"/>
            <a:ext cx="339078" cy="311173"/>
            <a:chOff x="-8878" y="-5773"/>
            <a:chExt cx="339078" cy="311173"/>
          </a:xfrm>
        </p:grpSpPr>
        <p:sp>
          <p:nvSpPr>
            <p:cNvPr id="44" name="Прямоугольник 47">
              <a:extLst>
                <a:ext uri="{FF2B5EF4-FFF2-40B4-BE49-F238E27FC236}">
                  <a16:creationId xmlns:a16="http://schemas.microsoft.com/office/drawing/2014/main" id="{DF1D2409-DDAF-4E99-91C4-A77CD295C81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5" name="Группа 48">
              <a:extLst>
                <a:ext uri="{FF2B5EF4-FFF2-40B4-BE49-F238E27FC236}">
                  <a16:creationId xmlns:a16="http://schemas.microsoft.com/office/drawing/2014/main" id="{60EF3A71-DB06-46F0-8084-55300CC31385}"/>
                </a:ext>
              </a:extLst>
            </p:cNvPr>
            <p:cNvGrpSpPr/>
            <p:nvPr userDrawn="1"/>
          </p:nvGrpSpPr>
          <p:grpSpPr>
            <a:xfrm>
              <a:off x="41277" y="43805"/>
              <a:ext cx="239461" cy="190465"/>
              <a:chOff x="5645187" y="1645875"/>
              <a:chExt cx="2732773" cy="2173616"/>
            </a:xfrm>
            <a:solidFill>
              <a:schemeClr val="lt1"/>
            </a:solidFill>
          </p:grpSpPr>
          <p:sp>
            <p:nvSpPr>
              <p:cNvPr id="46" name="Полилиния 49">
                <a:extLst>
                  <a:ext uri="{FF2B5EF4-FFF2-40B4-BE49-F238E27FC236}">
                    <a16:creationId xmlns:a16="http://schemas.microsoft.com/office/drawing/2014/main" id="{448E4E8C-8450-4BF4-8D04-A9F9AC3AD9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7" name="Полилиния 50">
                <a:extLst>
                  <a:ext uri="{FF2B5EF4-FFF2-40B4-BE49-F238E27FC236}">
                    <a16:creationId xmlns:a16="http://schemas.microsoft.com/office/drawing/2014/main" id="{7A438AF2-65D0-4C32-A6D1-7D28BC6CA09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8" name="Полилиния 51">
                <a:extLst>
                  <a:ext uri="{FF2B5EF4-FFF2-40B4-BE49-F238E27FC236}">
                    <a16:creationId xmlns:a16="http://schemas.microsoft.com/office/drawing/2014/main" id="{2F7A51CA-DB10-4556-8DD0-F9E0D0608C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0" name="Прямоугольник 30">
            <a:extLst>
              <a:ext uri="{FF2B5EF4-FFF2-40B4-BE49-F238E27FC236}">
                <a16:creationId xmlns:a16="http://schemas.microsoft.com/office/drawing/2014/main" id="{0C312525-76F2-4994-BF17-235C0D10B83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D0B349D2-ABE9-EB65-6EE1-3E6977B63BBD}"/>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013523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3">
    <p:spTree>
      <p:nvGrpSpPr>
        <p:cNvPr id="1" name=""/>
        <p:cNvGrpSpPr/>
        <p:nvPr/>
      </p:nvGrpSpPr>
      <p:grpSpPr>
        <a:xfrm>
          <a:off x="0" y="0"/>
          <a:ext cx="0" cy="0"/>
          <a:chOff x="0" y="0"/>
          <a:chExt cx="0" cy="0"/>
        </a:xfrm>
      </p:grpSpPr>
      <p:sp>
        <p:nvSpPr>
          <p:cNvPr id="18" name="Текст 16">
            <a:extLst>
              <a:ext uri="{FF2B5EF4-FFF2-40B4-BE49-F238E27FC236}">
                <a16:creationId xmlns:a16="http://schemas.microsoft.com/office/drawing/2014/main" id="{23BB6FC7-E6EF-0B68-0F02-4B55605248C3}"/>
              </a:ext>
            </a:extLst>
          </p:cNvPr>
          <p:cNvSpPr>
            <a:spLocks noGrp="1"/>
          </p:cNvSpPr>
          <p:nvPr>
            <p:ph type="body" sz="quarter" idx="49" hasCustomPrompt="1"/>
          </p:nvPr>
        </p:nvSpPr>
        <p:spPr>
          <a:xfrm>
            <a:off x="6936828"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9" name="Заголовок 11">
            <a:extLst>
              <a:ext uri="{FF2B5EF4-FFF2-40B4-BE49-F238E27FC236}">
                <a16:creationId xmlns:a16="http://schemas.microsoft.com/office/drawing/2014/main" id="{3BB110D5-9D6C-AFD8-A273-C1E1CD5356FA}"/>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39" name="Google Shape;12;p1" descr="preencoded.png">
            <a:extLst>
              <a:ext uri="{FF2B5EF4-FFF2-40B4-BE49-F238E27FC236}">
                <a16:creationId xmlns:a16="http://schemas.microsoft.com/office/drawing/2014/main" id="{3B6CDD4B-345C-4C4F-BF94-57D05BA843EA}"/>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786E2ED3-12DB-411A-9926-107BD465330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D4B1DB8C-0448-43B1-89E8-28BAF1A3BEF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B16E6F8-4089-4D70-9ABC-093CD6B1E45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F4E5794E-148C-4A93-97F1-18B4235376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432C8ACD-BEC9-40B8-9692-0C0A4A41DCE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8B9BA923-F26D-498F-A411-203F23B3EAA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08410575-FAC9-451D-8A34-4FCEE23AE51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032C65C-D0B5-4C00-B457-26610672DCA0}"/>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A9C0A91A-3434-45A4-B417-7327FD2D803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0C987F3C-50B5-44E6-BCA9-1CDFD498E0CA}"/>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0DCF6853-7CA5-4A63-B2D5-DECD9A77BD2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6F895E9A-9803-4258-AB1F-20901992C64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8A7CA260-33AF-4C2C-9B92-123B8086078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3CEAB8C7-4B06-47D2-B625-9A4CA4B03279}"/>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1BFFE0D3-8012-4DF8-A049-8FF812F885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C4EC8710-C025-407D-AC31-58B270427DFA}"/>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346C35E-CD22-4133-9D63-18703D904CC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285F31FF-46B6-4762-BEA3-982E1A7C63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920488E7-C84A-4402-85B0-ADC382C734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731FB422-B93A-4A43-AFF6-9BE6C8271588}"/>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2" name="Рисунок 14">
            <a:extLst>
              <a:ext uri="{FF2B5EF4-FFF2-40B4-BE49-F238E27FC236}">
                <a16:creationId xmlns:a16="http://schemas.microsoft.com/office/drawing/2014/main" id="{515E36C7-AA13-4548-A83F-B69CFED0048B}"/>
              </a:ext>
            </a:extLst>
          </p:cNvPr>
          <p:cNvSpPr>
            <a:spLocks noGrp="1"/>
          </p:cNvSpPr>
          <p:nvPr>
            <p:ph type="pic" sz="quarter" idx="17" hasCustomPrompt="1"/>
          </p:nvPr>
        </p:nvSpPr>
        <p:spPr>
          <a:xfrm>
            <a:off x="6280151"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3" name="Рисунок 14">
            <a:extLst>
              <a:ext uri="{FF2B5EF4-FFF2-40B4-BE49-F238E27FC236}">
                <a16:creationId xmlns:a16="http://schemas.microsoft.com/office/drawing/2014/main" id="{2FC745CE-5266-45FF-8BBB-856B3E8B051A}"/>
              </a:ext>
            </a:extLst>
          </p:cNvPr>
          <p:cNvSpPr>
            <a:spLocks noGrp="1"/>
          </p:cNvSpPr>
          <p:nvPr>
            <p:ph type="pic" sz="quarter" idx="39" hasCustomPrompt="1"/>
          </p:nvPr>
        </p:nvSpPr>
        <p:spPr>
          <a:xfrm>
            <a:off x="6280151"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4" name="Рисунок 14">
            <a:extLst>
              <a:ext uri="{FF2B5EF4-FFF2-40B4-BE49-F238E27FC236}">
                <a16:creationId xmlns:a16="http://schemas.microsoft.com/office/drawing/2014/main" id="{8B3BC116-DD2D-4459-A24D-10BFE7398886}"/>
              </a:ext>
            </a:extLst>
          </p:cNvPr>
          <p:cNvSpPr>
            <a:spLocks noGrp="1"/>
          </p:cNvSpPr>
          <p:nvPr>
            <p:ph type="pic" sz="quarter" idx="42" hasCustomPrompt="1"/>
          </p:nvPr>
        </p:nvSpPr>
        <p:spPr>
          <a:xfrm>
            <a:off x="588028"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5" name="Рисунок 14">
            <a:extLst>
              <a:ext uri="{FF2B5EF4-FFF2-40B4-BE49-F238E27FC236}">
                <a16:creationId xmlns:a16="http://schemas.microsoft.com/office/drawing/2014/main" id="{277CC930-CAB6-4304-804F-8D145C216C0F}"/>
              </a:ext>
            </a:extLst>
          </p:cNvPr>
          <p:cNvSpPr>
            <a:spLocks noGrp="1"/>
          </p:cNvSpPr>
          <p:nvPr>
            <p:ph type="pic" sz="quarter" idx="45" hasCustomPrompt="1"/>
          </p:nvPr>
        </p:nvSpPr>
        <p:spPr>
          <a:xfrm>
            <a:off x="588028"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6" name="Прямая соединительная линия 65">
            <a:extLst>
              <a:ext uri="{FF2B5EF4-FFF2-40B4-BE49-F238E27FC236}">
                <a16:creationId xmlns:a16="http://schemas.microsoft.com/office/drawing/2014/main" id="{5DB17494-6F29-4CAF-BE9B-58553D5ADD6E}"/>
              </a:ext>
            </a:extLst>
          </p:cNvPr>
          <p:cNvCxnSpPr>
            <a:cxnSpLocks/>
          </p:cNvCxnSpPr>
          <p:nvPr userDrawn="1"/>
        </p:nvCxnSpPr>
        <p:spPr>
          <a:xfrm>
            <a:off x="6280151" y="2203583"/>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7" name="Текст 16">
            <a:extLst>
              <a:ext uri="{FF2B5EF4-FFF2-40B4-BE49-F238E27FC236}">
                <a16:creationId xmlns:a16="http://schemas.microsoft.com/office/drawing/2014/main" id="{35A78C00-C60E-4D79-9934-4B10C07FF648}"/>
              </a:ext>
            </a:extLst>
          </p:cNvPr>
          <p:cNvSpPr>
            <a:spLocks noGrp="1"/>
          </p:cNvSpPr>
          <p:nvPr>
            <p:ph type="body" sz="quarter" idx="37" hasCustomPrompt="1"/>
          </p:nvPr>
        </p:nvSpPr>
        <p:spPr>
          <a:xfrm>
            <a:off x="9734638" y="3038685"/>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68" name="Прямая соединительная линия 67">
            <a:extLst>
              <a:ext uri="{FF2B5EF4-FFF2-40B4-BE49-F238E27FC236}">
                <a16:creationId xmlns:a16="http://schemas.microsoft.com/office/drawing/2014/main" id="{ABDEAC34-1881-4B6B-B7CF-9C9FD7166ED3}"/>
              </a:ext>
            </a:extLst>
          </p:cNvPr>
          <p:cNvCxnSpPr>
            <a:cxnSpLocks/>
          </p:cNvCxnSpPr>
          <p:nvPr userDrawn="1"/>
        </p:nvCxnSpPr>
        <p:spPr>
          <a:xfrm>
            <a:off x="6280151" y="4389600"/>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9" name="Текст 16">
            <a:extLst>
              <a:ext uri="{FF2B5EF4-FFF2-40B4-BE49-F238E27FC236}">
                <a16:creationId xmlns:a16="http://schemas.microsoft.com/office/drawing/2014/main" id="{C7B570EE-EC72-4872-94A6-619FBD7FCCC9}"/>
              </a:ext>
            </a:extLst>
          </p:cNvPr>
          <p:cNvSpPr>
            <a:spLocks noGrp="1"/>
          </p:cNvSpPr>
          <p:nvPr>
            <p:ph type="body" sz="quarter" idx="40" hasCustomPrompt="1"/>
          </p:nvPr>
        </p:nvSpPr>
        <p:spPr>
          <a:xfrm>
            <a:off x="9734638" y="5224702"/>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0" name="Прямая соединительная линия 69">
            <a:extLst>
              <a:ext uri="{FF2B5EF4-FFF2-40B4-BE49-F238E27FC236}">
                <a16:creationId xmlns:a16="http://schemas.microsoft.com/office/drawing/2014/main" id="{1F27B61D-F02D-4046-AC8E-AC17C733728D}"/>
              </a:ext>
            </a:extLst>
          </p:cNvPr>
          <p:cNvCxnSpPr>
            <a:cxnSpLocks/>
          </p:cNvCxnSpPr>
          <p:nvPr userDrawn="1"/>
        </p:nvCxnSpPr>
        <p:spPr>
          <a:xfrm>
            <a:off x="588028" y="2203583"/>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1" name="Текст 16">
            <a:extLst>
              <a:ext uri="{FF2B5EF4-FFF2-40B4-BE49-F238E27FC236}">
                <a16:creationId xmlns:a16="http://schemas.microsoft.com/office/drawing/2014/main" id="{94A6F1D7-F0E3-4C54-ABA5-846AD93EAB91}"/>
              </a:ext>
            </a:extLst>
          </p:cNvPr>
          <p:cNvSpPr>
            <a:spLocks noGrp="1"/>
          </p:cNvSpPr>
          <p:nvPr>
            <p:ph type="body" sz="quarter" idx="43" hasCustomPrompt="1"/>
          </p:nvPr>
        </p:nvSpPr>
        <p:spPr>
          <a:xfrm>
            <a:off x="4010864" y="3038685"/>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2" name="Прямая соединительная линия 71">
            <a:extLst>
              <a:ext uri="{FF2B5EF4-FFF2-40B4-BE49-F238E27FC236}">
                <a16:creationId xmlns:a16="http://schemas.microsoft.com/office/drawing/2014/main" id="{9CD3D05F-5F81-4615-82CD-4AF38125F938}"/>
              </a:ext>
            </a:extLst>
          </p:cNvPr>
          <p:cNvCxnSpPr>
            <a:cxnSpLocks/>
          </p:cNvCxnSpPr>
          <p:nvPr userDrawn="1"/>
        </p:nvCxnSpPr>
        <p:spPr>
          <a:xfrm>
            <a:off x="588028" y="4389600"/>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3" name="Текст 16">
            <a:extLst>
              <a:ext uri="{FF2B5EF4-FFF2-40B4-BE49-F238E27FC236}">
                <a16:creationId xmlns:a16="http://schemas.microsoft.com/office/drawing/2014/main" id="{0521C9B0-FBFB-4FAF-B284-3EEDAB5C5ECE}"/>
              </a:ext>
            </a:extLst>
          </p:cNvPr>
          <p:cNvSpPr>
            <a:spLocks noGrp="1"/>
          </p:cNvSpPr>
          <p:nvPr>
            <p:ph type="body" sz="quarter" idx="46" hasCustomPrompt="1"/>
          </p:nvPr>
        </p:nvSpPr>
        <p:spPr>
          <a:xfrm>
            <a:off x="4010864" y="5224702"/>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4" name="Текст 16">
            <a:extLst>
              <a:ext uri="{FF2B5EF4-FFF2-40B4-BE49-F238E27FC236}">
                <a16:creationId xmlns:a16="http://schemas.microsoft.com/office/drawing/2014/main" id="{BCA3683F-C80F-4FBF-9ABF-19120315BA07}"/>
              </a:ext>
            </a:extLst>
          </p:cNvPr>
          <p:cNvSpPr>
            <a:spLocks noGrp="1"/>
          </p:cNvSpPr>
          <p:nvPr>
            <p:ph type="body" sz="quarter" idx="50" hasCustomPrompt="1"/>
          </p:nvPr>
        </p:nvSpPr>
        <p:spPr>
          <a:xfrm>
            <a:off x="4010864" y="2479509"/>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5" name="Текст 16">
            <a:extLst>
              <a:ext uri="{FF2B5EF4-FFF2-40B4-BE49-F238E27FC236}">
                <a16:creationId xmlns:a16="http://schemas.microsoft.com/office/drawing/2014/main" id="{EE0306BC-B9E4-4A38-BE39-7488ED92A31B}"/>
              </a:ext>
            </a:extLst>
          </p:cNvPr>
          <p:cNvSpPr>
            <a:spLocks noGrp="1"/>
          </p:cNvSpPr>
          <p:nvPr>
            <p:ph type="body" sz="quarter" idx="51" hasCustomPrompt="1"/>
          </p:nvPr>
        </p:nvSpPr>
        <p:spPr>
          <a:xfrm>
            <a:off x="9734638" y="2479509"/>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6" name="Текст 16">
            <a:extLst>
              <a:ext uri="{FF2B5EF4-FFF2-40B4-BE49-F238E27FC236}">
                <a16:creationId xmlns:a16="http://schemas.microsoft.com/office/drawing/2014/main" id="{72A444B6-8943-4815-8229-B809C435BF5B}"/>
              </a:ext>
            </a:extLst>
          </p:cNvPr>
          <p:cNvSpPr>
            <a:spLocks noGrp="1"/>
          </p:cNvSpPr>
          <p:nvPr>
            <p:ph type="body" sz="quarter" idx="52" hasCustomPrompt="1"/>
          </p:nvPr>
        </p:nvSpPr>
        <p:spPr>
          <a:xfrm>
            <a:off x="4010864" y="4664076"/>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7" name="Текст 16">
            <a:extLst>
              <a:ext uri="{FF2B5EF4-FFF2-40B4-BE49-F238E27FC236}">
                <a16:creationId xmlns:a16="http://schemas.microsoft.com/office/drawing/2014/main" id="{63D15EBF-0D76-4DFB-9F4A-370C9FE8FA95}"/>
              </a:ext>
            </a:extLst>
          </p:cNvPr>
          <p:cNvSpPr>
            <a:spLocks noGrp="1"/>
          </p:cNvSpPr>
          <p:nvPr>
            <p:ph type="body" sz="quarter" idx="53" hasCustomPrompt="1"/>
          </p:nvPr>
        </p:nvSpPr>
        <p:spPr>
          <a:xfrm>
            <a:off x="9734638" y="4664076"/>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81" name="Текст 16">
            <a:extLst>
              <a:ext uri="{FF2B5EF4-FFF2-40B4-BE49-F238E27FC236}">
                <a16:creationId xmlns:a16="http://schemas.microsoft.com/office/drawing/2014/main" id="{D622D689-6F33-463E-9957-B99EBC8B75D6}"/>
              </a:ext>
            </a:extLst>
          </p:cNvPr>
          <p:cNvSpPr>
            <a:spLocks noGrp="1"/>
          </p:cNvSpPr>
          <p:nvPr>
            <p:ph type="body" sz="quarter" idx="54" hasCustomPrompt="1"/>
          </p:nvPr>
        </p:nvSpPr>
        <p:spPr>
          <a:xfrm>
            <a:off x="1248816"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 name="TextBox 1">
            <a:extLst>
              <a:ext uri="{FF2B5EF4-FFF2-40B4-BE49-F238E27FC236}">
                <a16:creationId xmlns:a16="http://schemas.microsoft.com/office/drawing/2014/main" id="{6E3CD8C0-54C0-662D-4DF0-F9B93EFF8D5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4536784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4">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E1D32E45-7A42-9245-3C43-5373A1D1A981}"/>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6" name="Рисунок 14">
            <a:extLst>
              <a:ext uri="{FF2B5EF4-FFF2-40B4-BE49-F238E27FC236}">
                <a16:creationId xmlns:a16="http://schemas.microsoft.com/office/drawing/2014/main" id="{EBE137CB-D2F8-AD5C-96DE-35155B7AA974}"/>
              </a:ext>
            </a:extLst>
          </p:cNvPr>
          <p:cNvSpPr>
            <a:spLocks noGrp="1"/>
          </p:cNvSpPr>
          <p:nvPr>
            <p:ph type="pic" sz="quarter" idx="42" hasCustomPrompt="1"/>
          </p:nvPr>
        </p:nvSpPr>
        <p:spPr>
          <a:xfrm>
            <a:off x="580694" y="2062282"/>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Заголовок 11">
            <a:extLst>
              <a:ext uri="{FF2B5EF4-FFF2-40B4-BE49-F238E27FC236}">
                <a16:creationId xmlns:a16="http://schemas.microsoft.com/office/drawing/2014/main" id="{F6FC0CEB-00D3-EA9B-6AF9-385B18E10183}"/>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8" name="Текст 16">
            <a:extLst>
              <a:ext uri="{FF2B5EF4-FFF2-40B4-BE49-F238E27FC236}">
                <a16:creationId xmlns:a16="http://schemas.microsoft.com/office/drawing/2014/main" id="{355580A2-255F-83D8-688D-274DCB52D6D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9" name="Рисунок 14">
            <a:extLst>
              <a:ext uri="{FF2B5EF4-FFF2-40B4-BE49-F238E27FC236}">
                <a16:creationId xmlns:a16="http://schemas.microsoft.com/office/drawing/2014/main" id="{0271C430-E4A1-920F-E6C3-01FA34809B90}"/>
              </a:ext>
            </a:extLst>
          </p:cNvPr>
          <p:cNvSpPr>
            <a:spLocks noGrp="1"/>
          </p:cNvSpPr>
          <p:nvPr>
            <p:ph type="pic" sz="quarter" idx="48" hasCustomPrompt="1"/>
          </p:nvPr>
        </p:nvSpPr>
        <p:spPr>
          <a:xfrm>
            <a:off x="4382500" y="2062282"/>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01585196-F8F9-B71C-3B93-925B978B165C}"/>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1" name="Текст 16">
            <a:extLst>
              <a:ext uri="{FF2B5EF4-FFF2-40B4-BE49-F238E27FC236}">
                <a16:creationId xmlns:a16="http://schemas.microsoft.com/office/drawing/2014/main" id="{994CAB47-CD42-61B2-AEAE-BD06575986E8}"/>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2" name="Текст 16">
            <a:extLst>
              <a:ext uri="{FF2B5EF4-FFF2-40B4-BE49-F238E27FC236}">
                <a16:creationId xmlns:a16="http://schemas.microsoft.com/office/drawing/2014/main" id="{2BD591EE-4CE5-F1AC-EBE7-62FE704D14DA}"/>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3" name="Текст 16">
            <a:extLst>
              <a:ext uri="{FF2B5EF4-FFF2-40B4-BE49-F238E27FC236}">
                <a16:creationId xmlns:a16="http://schemas.microsoft.com/office/drawing/2014/main" id="{8E7C9643-9A55-92C6-BAC7-EA1130FBED22}"/>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4" name="Рисунок 14">
            <a:extLst>
              <a:ext uri="{FF2B5EF4-FFF2-40B4-BE49-F238E27FC236}">
                <a16:creationId xmlns:a16="http://schemas.microsoft.com/office/drawing/2014/main" id="{E116EACC-C1E4-0DF9-EC65-F727226C7284}"/>
              </a:ext>
            </a:extLst>
          </p:cNvPr>
          <p:cNvSpPr>
            <a:spLocks noGrp="1"/>
          </p:cNvSpPr>
          <p:nvPr>
            <p:ph type="pic" sz="quarter" idx="53" hasCustomPrompt="1"/>
          </p:nvPr>
        </p:nvSpPr>
        <p:spPr>
          <a:xfrm>
            <a:off x="580694" y="4289114"/>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id="{1138B6C5-486B-9C8D-AD3F-01D707A71A79}"/>
              </a:ext>
            </a:extLst>
          </p:cNvPr>
          <p:cNvSpPr>
            <a:spLocks noGrp="1"/>
          </p:cNvSpPr>
          <p:nvPr>
            <p:ph type="pic" sz="quarter" idx="54" hasCustomPrompt="1"/>
          </p:nvPr>
        </p:nvSpPr>
        <p:spPr>
          <a:xfrm>
            <a:off x="4382500" y="4289114"/>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Текст 16">
            <a:extLst>
              <a:ext uri="{FF2B5EF4-FFF2-40B4-BE49-F238E27FC236}">
                <a16:creationId xmlns:a16="http://schemas.microsoft.com/office/drawing/2014/main" id="{D2BFFCAF-7147-6884-C203-03DDA7099D02}"/>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44A41D9-8A6D-3147-C0BD-63BECAA6AA3A}"/>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04AE4CE1-0FC0-F2F4-1992-BD1CBE85A80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19" name="Image 4" descr="preencoded.png">
            <a:extLst>
              <a:ext uri="{FF2B5EF4-FFF2-40B4-BE49-F238E27FC236}">
                <a16:creationId xmlns:a16="http://schemas.microsoft.com/office/drawing/2014/main" id="{CD842DFA-1822-3579-2047-12937F404F08}"/>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6881" y="2051524"/>
            <a:ext cx="3427744" cy="4345136"/>
          </a:xfrm>
          <a:prstGeom prst="rect">
            <a:avLst/>
          </a:prstGeom>
        </p:spPr>
      </p:pic>
      <p:sp>
        <p:nvSpPr>
          <p:cNvPr id="20" name="Текст 16">
            <a:extLst>
              <a:ext uri="{FF2B5EF4-FFF2-40B4-BE49-F238E27FC236}">
                <a16:creationId xmlns:a16="http://schemas.microsoft.com/office/drawing/2014/main" id="{34A7E32F-1C5C-2C50-565A-15998BCEB484}"/>
              </a:ext>
            </a:extLst>
          </p:cNvPr>
          <p:cNvSpPr>
            <a:spLocks noGrp="1"/>
          </p:cNvSpPr>
          <p:nvPr>
            <p:ph type="body" sz="quarter" idx="38" hasCustomPrompt="1"/>
          </p:nvPr>
        </p:nvSpPr>
        <p:spPr>
          <a:xfrm>
            <a:off x="8285279" y="2152945"/>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21" name="Текст 16">
            <a:extLst>
              <a:ext uri="{FF2B5EF4-FFF2-40B4-BE49-F238E27FC236}">
                <a16:creationId xmlns:a16="http://schemas.microsoft.com/office/drawing/2014/main" id="{52618476-2330-F1F6-15E8-811A0D41673A}"/>
              </a:ext>
            </a:extLst>
          </p:cNvPr>
          <p:cNvSpPr>
            <a:spLocks noGrp="1"/>
          </p:cNvSpPr>
          <p:nvPr>
            <p:ph type="body" sz="quarter" idx="62" hasCustomPrompt="1"/>
          </p:nvPr>
        </p:nvSpPr>
        <p:spPr>
          <a:xfrm>
            <a:off x="8285279" y="4777811"/>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7" name="Текст 5">
            <a:extLst>
              <a:ext uri="{FF2B5EF4-FFF2-40B4-BE49-F238E27FC236}">
                <a16:creationId xmlns:a16="http://schemas.microsoft.com/office/drawing/2014/main" id="{C566716A-EBBE-3076-F406-AB2A8CA366DB}"/>
              </a:ext>
            </a:extLst>
          </p:cNvPr>
          <p:cNvSpPr>
            <a:spLocks noGrp="1"/>
          </p:cNvSpPr>
          <p:nvPr>
            <p:ph type="body" sz="quarter" idx="65" hasCustomPrompt="1"/>
          </p:nvPr>
        </p:nvSpPr>
        <p:spPr>
          <a:xfrm>
            <a:off x="8284778" y="2390577"/>
            <a:ext cx="3207877" cy="23004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8" name="Текст 5">
            <a:extLst>
              <a:ext uri="{FF2B5EF4-FFF2-40B4-BE49-F238E27FC236}">
                <a16:creationId xmlns:a16="http://schemas.microsoft.com/office/drawing/2014/main" id="{9984A12E-C08B-B939-1353-41E46B16DE87}"/>
              </a:ext>
            </a:extLst>
          </p:cNvPr>
          <p:cNvSpPr>
            <a:spLocks noGrp="1"/>
          </p:cNvSpPr>
          <p:nvPr>
            <p:ph type="body" sz="quarter" idx="67" hasCustomPrompt="1"/>
          </p:nvPr>
        </p:nvSpPr>
        <p:spPr>
          <a:xfrm>
            <a:off x="8284778" y="5015444"/>
            <a:ext cx="3207877" cy="120782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pic>
        <p:nvPicPr>
          <p:cNvPr id="55" name="Google Shape;12;p1" descr="preencoded.png">
            <a:extLst>
              <a:ext uri="{FF2B5EF4-FFF2-40B4-BE49-F238E27FC236}">
                <a16:creationId xmlns:a16="http://schemas.microsoft.com/office/drawing/2014/main" id="{5880E161-0FBA-4612-9DC3-F7E64D2F972C}"/>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6" name="Текст 16">
            <a:extLst>
              <a:ext uri="{FF2B5EF4-FFF2-40B4-BE49-F238E27FC236}">
                <a16:creationId xmlns:a16="http://schemas.microsoft.com/office/drawing/2014/main" id="{1A7D4CBF-5AD6-4E5E-8D8B-BFF68B79E73B}"/>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7" name="Прямоугольник 29">
            <a:extLst>
              <a:ext uri="{FF2B5EF4-FFF2-40B4-BE49-F238E27FC236}">
                <a16:creationId xmlns:a16="http://schemas.microsoft.com/office/drawing/2014/main" id="{E220256E-0368-413A-A273-CA49FFDAFD0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8" name="Текст 16">
            <a:extLst>
              <a:ext uri="{FF2B5EF4-FFF2-40B4-BE49-F238E27FC236}">
                <a16:creationId xmlns:a16="http://schemas.microsoft.com/office/drawing/2014/main" id="{A273EA9E-B250-45AA-B368-E9607A98438F}"/>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9" name="Текст 16">
            <a:extLst>
              <a:ext uri="{FF2B5EF4-FFF2-40B4-BE49-F238E27FC236}">
                <a16:creationId xmlns:a16="http://schemas.microsoft.com/office/drawing/2014/main" id="{2BA17C92-F116-40B3-A18A-033302D4902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0" name="Текст 16">
            <a:extLst>
              <a:ext uri="{FF2B5EF4-FFF2-40B4-BE49-F238E27FC236}">
                <a16:creationId xmlns:a16="http://schemas.microsoft.com/office/drawing/2014/main" id="{08D0FBB0-DC70-420D-A598-61210DBE604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1" name="Текст 16">
            <a:extLst>
              <a:ext uri="{FF2B5EF4-FFF2-40B4-BE49-F238E27FC236}">
                <a16:creationId xmlns:a16="http://schemas.microsoft.com/office/drawing/2014/main" id="{A82BF581-CB69-4257-A568-6BF5A16BB93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2" name="Текст 16">
            <a:extLst>
              <a:ext uri="{FF2B5EF4-FFF2-40B4-BE49-F238E27FC236}">
                <a16:creationId xmlns:a16="http://schemas.microsoft.com/office/drawing/2014/main" id="{8AAC3B24-472A-4F4E-9172-AC9FA899690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3" name="Текст 16">
            <a:extLst>
              <a:ext uri="{FF2B5EF4-FFF2-40B4-BE49-F238E27FC236}">
                <a16:creationId xmlns:a16="http://schemas.microsoft.com/office/drawing/2014/main" id="{96F36FC3-178E-4532-BE51-BC83DF69AB5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4" name="Прямая соединительная линия 46">
            <a:extLst>
              <a:ext uri="{FF2B5EF4-FFF2-40B4-BE49-F238E27FC236}">
                <a16:creationId xmlns:a16="http://schemas.microsoft.com/office/drawing/2014/main" id="{B95D4900-18BE-4214-999F-167B6E55423A}"/>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5" name="Группа 48">
            <a:extLst>
              <a:ext uri="{FF2B5EF4-FFF2-40B4-BE49-F238E27FC236}">
                <a16:creationId xmlns:a16="http://schemas.microsoft.com/office/drawing/2014/main" id="{1F3EB78A-EAB8-4DAC-9419-0D48C2255106}"/>
              </a:ext>
            </a:extLst>
          </p:cNvPr>
          <p:cNvGrpSpPr/>
          <p:nvPr userDrawn="1"/>
        </p:nvGrpSpPr>
        <p:grpSpPr>
          <a:xfrm>
            <a:off x="50803" y="43806"/>
            <a:ext cx="294721" cy="190465"/>
            <a:chOff x="5645187" y="1645875"/>
            <a:chExt cx="2732773" cy="2173616"/>
          </a:xfrm>
          <a:solidFill>
            <a:schemeClr val="lt1"/>
          </a:solidFill>
        </p:grpSpPr>
        <p:sp>
          <p:nvSpPr>
            <p:cNvPr id="66" name="Полилиния 49">
              <a:extLst>
                <a:ext uri="{FF2B5EF4-FFF2-40B4-BE49-F238E27FC236}">
                  <a16:creationId xmlns:a16="http://schemas.microsoft.com/office/drawing/2014/main" id="{A8F1AD71-4D19-43DE-A09F-9CCB8A4687B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7" name="Полилиния 50">
              <a:extLst>
                <a:ext uri="{FF2B5EF4-FFF2-40B4-BE49-F238E27FC236}">
                  <a16:creationId xmlns:a16="http://schemas.microsoft.com/office/drawing/2014/main" id="{5004618F-C1A2-4DBA-8E2D-36A2EEBABF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8" name="Полилиния 51">
              <a:extLst>
                <a:ext uri="{FF2B5EF4-FFF2-40B4-BE49-F238E27FC236}">
                  <a16:creationId xmlns:a16="http://schemas.microsoft.com/office/drawing/2014/main" id="{ADB4A7BC-8C12-4616-8899-6BFDB240E8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9" name="Group 32">
            <a:extLst>
              <a:ext uri="{FF2B5EF4-FFF2-40B4-BE49-F238E27FC236}">
                <a16:creationId xmlns:a16="http://schemas.microsoft.com/office/drawing/2014/main" id="{AA63460E-906C-483D-9818-AB9DB03EC625}"/>
              </a:ext>
            </a:extLst>
          </p:cNvPr>
          <p:cNvGrpSpPr/>
          <p:nvPr userDrawn="1"/>
        </p:nvGrpSpPr>
        <p:grpSpPr>
          <a:xfrm>
            <a:off x="-8878" y="-5773"/>
            <a:ext cx="339078" cy="311173"/>
            <a:chOff x="-8878" y="-5773"/>
            <a:chExt cx="339078" cy="311173"/>
          </a:xfrm>
        </p:grpSpPr>
        <p:sp>
          <p:nvSpPr>
            <p:cNvPr id="70" name="Прямоугольник 47">
              <a:extLst>
                <a:ext uri="{FF2B5EF4-FFF2-40B4-BE49-F238E27FC236}">
                  <a16:creationId xmlns:a16="http://schemas.microsoft.com/office/drawing/2014/main" id="{D0B724EA-4330-406C-A5E2-7C919DBCA33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1" name="Группа 48">
              <a:extLst>
                <a:ext uri="{FF2B5EF4-FFF2-40B4-BE49-F238E27FC236}">
                  <a16:creationId xmlns:a16="http://schemas.microsoft.com/office/drawing/2014/main" id="{5B1641F8-7E4B-4E6A-BC76-128B5608F056}"/>
                </a:ext>
              </a:extLst>
            </p:cNvPr>
            <p:cNvGrpSpPr/>
            <p:nvPr userDrawn="1"/>
          </p:nvGrpSpPr>
          <p:grpSpPr>
            <a:xfrm>
              <a:off x="41277" y="43805"/>
              <a:ext cx="239461" cy="190465"/>
              <a:chOff x="5645187" y="1645875"/>
              <a:chExt cx="2732773" cy="2173616"/>
            </a:xfrm>
            <a:solidFill>
              <a:schemeClr val="lt1"/>
            </a:solidFill>
          </p:grpSpPr>
          <p:sp>
            <p:nvSpPr>
              <p:cNvPr id="72" name="Полилиния 49">
                <a:extLst>
                  <a:ext uri="{FF2B5EF4-FFF2-40B4-BE49-F238E27FC236}">
                    <a16:creationId xmlns:a16="http://schemas.microsoft.com/office/drawing/2014/main" id="{CA607103-39EE-4223-9FAA-1E2F5AB9020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3" name="Полилиния 50">
                <a:extLst>
                  <a:ext uri="{FF2B5EF4-FFF2-40B4-BE49-F238E27FC236}">
                    <a16:creationId xmlns:a16="http://schemas.microsoft.com/office/drawing/2014/main" id="{DEA6E28D-538A-488B-9F19-A205BFD06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4" name="Полилиния 51">
                <a:extLst>
                  <a:ext uri="{FF2B5EF4-FFF2-40B4-BE49-F238E27FC236}">
                    <a16:creationId xmlns:a16="http://schemas.microsoft.com/office/drawing/2014/main" id="{9F66BB33-2556-4C01-8EBA-AF1DD96073E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6" name="Прямоугольник 30">
            <a:extLst>
              <a:ext uri="{FF2B5EF4-FFF2-40B4-BE49-F238E27FC236}">
                <a16:creationId xmlns:a16="http://schemas.microsoft.com/office/drawing/2014/main" id="{3C07C6AD-363C-4AB7-9236-C606D0F810A9}"/>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36FD78E9-4381-60BE-F1F7-DDA3AB3B066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894749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5">
    <p:spTree>
      <p:nvGrpSpPr>
        <p:cNvPr id="1" name=""/>
        <p:cNvGrpSpPr/>
        <p:nvPr/>
      </p:nvGrpSpPr>
      <p:grpSpPr>
        <a:xfrm>
          <a:off x="0" y="0"/>
          <a:ext cx="0" cy="0"/>
          <a:chOff x="0" y="0"/>
          <a:chExt cx="0" cy="0"/>
        </a:xfrm>
      </p:grpSpPr>
      <p:pic>
        <p:nvPicPr>
          <p:cNvPr id="33" name="Image 4" descr="preencoded.png">
            <a:extLst>
              <a:ext uri="{FF2B5EF4-FFF2-40B4-BE49-F238E27FC236}">
                <a16:creationId xmlns:a16="http://schemas.microsoft.com/office/drawing/2014/main" id="{CD9DF3C7-CE42-52B2-C246-49239E51BB29}"/>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172808" y="2051524"/>
            <a:ext cx="3431817" cy="4345136"/>
          </a:xfrm>
          <a:prstGeom prst="rect">
            <a:avLst/>
          </a:prstGeom>
        </p:spPr>
      </p:pic>
      <p:sp>
        <p:nvSpPr>
          <p:cNvPr id="34" name="Текст 16">
            <a:extLst>
              <a:ext uri="{FF2B5EF4-FFF2-40B4-BE49-F238E27FC236}">
                <a16:creationId xmlns:a16="http://schemas.microsoft.com/office/drawing/2014/main" id="{14D4E239-878F-BB87-B2E2-634DDBF1965A}"/>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5" name="Текст 16">
            <a:extLst>
              <a:ext uri="{FF2B5EF4-FFF2-40B4-BE49-F238E27FC236}">
                <a16:creationId xmlns:a16="http://schemas.microsoft.com/office/drawing/2014/main" id="{2D621099-4950-0574-AB5A-C7AE3EF43C7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6" name="Текст 16">
            <a:extLst>
              <a:ext uri="{FF2B5EF4-FFF2-40B4-BE49-F238E27FC236}">
                <a16:creationId xmlns:a16="http://schemas.microsoft.com/office/drawing/2014/main" id="{EC297D9D-75CC-8362-2434-990CE2D0CE3D}"/>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37" name="Текст 16">
            <a:extLst>
              <a:ext uri="{FF2B5EF4-FFF2-40B4-BE49-F238E27FC236}">
                <a16:creationId xmlns:a16="http://schemas.microsoft.com/office/drawing/2014/main" id="{73763E4D-F017-07E5-D63B-8E1F6D68382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38" name="Текст 5">
            <a:extLst>
              <a:ext uri="{FF2B5EF4-FFF2-40B4-BE49-F238E27FC236}">
                <a16:creationId xmlns:a16="http://schemas.microsoft.com/office/drawing/2014/main" id="{252BA43B-6D03-03CA-9A4B-FE764B12585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9" name="Текст 5">
            <a:extLst>
              <a:ext uri="{FF2B5EF4-FFF2-40B4-BE49-F238E27FC236}">
                <a16:creationId xmlns:a16="http://schemas.microsoft.com/office/drawing/2014/main" id="{EEB5B8EA-F315-232B-4292-C0E07EE2CA41}"/>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0" name="Текст 5">
            <a:extLst>
              <a:ext uri="{FF2B5EF4-FFF2-40B4-BE49-F238E27FC236}">
                <a16:creationId xmlns:a16="http://schemas.microsoft.com/office/drawing/2014/main" id="{FE5F1E0D-9480-6FA8-42E0-A924BCD1C47C}"/>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1" name="Текст 5">
            <a:extLst>
              <a:ext uri="{FF2B5EF4-FFF2-40B4-BE49-F238E27FC236}">
                <a16:creationId xmlns:a16="http://schemas.microsoft.com/office/drawing/2014/main" id="{5FCA402E-04E3-D513-E8F2-92EFC8D12F45}"/>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16">
            <a:extLst>
              <a:ext uri="{FF2B5EF4-FFF2-40B4-BE49-F238E27FC236}">
                <a16:creationId xmlns:a16="http://schemas.microsoft.com/office/drawing/2014/main" id="{459C9881-DE14-4B5D-9E37-E06F1F8C69BD}"/>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43" name="Рисунок 14">
            <a:extLst>
              <a:ext uri="{FF2B5EF4-FFF2-40B4-BE49-F238E27FC236}">
                <a16:creationId xmlns:a16="http://schemas.microsoft.com/office/drawing/2014/main" id="{C766E936-E8EF-4272-B902-DFBE1047434B}"/>
              </a:ext>
            </a:extLst>
          </p:cNvPr>
          <p:cNvSpPr>
            <a:spLocks noGrp="1"/>
          </p:cNvSpPr>
          <p:nvPr>
            <p:ph type="pic" sz="quarter" idx="42" hasCustomPrompt="1"/>
          </p:nvPr>
        </p:nvSpPr>
        <p:spPr>
          <a:xfrm>
            <a:off x="580694" y="2062282"/>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4" name="Заголовок 11">
            <a:extLst>
              <a:ext uri="{FF2B5EF4-FFF2-40B4-BE49-F238E27FC236}">
                <a16:creationId xmlns:a16="http://schemas.microsoft.com/office/drawing/2014/main" id="{42B37CDE-F3B1-436E-9463-9CAFC25CB3B0}"/>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45" name="Текст 16">
            <a:extLst>
              <a:ext uri="{FF2B5EF4-FFF2-40B4-BE49-F238E27FC236}">
                <a16:creationId xmlns:a16="http://schemas.microsoft.com/office/drawing/2014/main" id="{D39EFCC0-2B98-4006-AFB5-11B0F5715C7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46" name="Рисунок 14">
            <a:extLst>
              <a:ext uri="{FF2B5EF4-FFF2-40B4-BE49-F238E27FC236}">
                <a16:creationId xmlns:a16="http://schemas.microsoft.com/office/drawing/2014/main" id="{88A7716B-7F80-4781-A0DE-172A15F856DB}"/>
              </a:ext>
            </a:extLst>
          </p:cNvPr>
          <p:cNvSpPr>
            <a:spLocks noGrp="1"/>
          </p:cNvSpPr>
          <p:nvPr>
            <p:ph type="pic" sz="quarter" idx="48" hasCustomPrompt="1"/>
          </p:nvPr>
        </p:nvSpPr>
        <p:spPr>
          <a:xfrm>
            <a:off x="4382500" y="2062282"/>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7" name="Текст 16">
            <a:extLst>
              <a:ext uri="{FF2B5EF4-FFF2-40B4-BE49-F238E27FC236}">
                <a16:creationId xmlns:a16="http://schemas.microsoft.com/office/drawing/2014/main" id="{3CDE2D95-3989-4264-BEBA-767938B58CAF}"/>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8" name="Текст 16">
            <a:extLst>
              <a:ext uri="{FF2B5EF4-FFF2-40B4-BE49-F238E27FC236}">
                <a16:creationId xmlns:a16="http://schemas.microsoft.com/office/drawing/2014/main" id="{1E6A7B03-E6D0-4470-9AE0-10940C1EFF05}"/>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9" name="Текст 16">
            <a:extLst>
              <a:ext uri="{FF2B5EF4-FFF2-40B4-BE49-F238E27FC236}">
                <a16:creationId xmlns:a16="http://schemas.microsoft.com/office/drawing/2014/main" id="{240F614C-CD6C-4664-9AC9-FE20CDCC61C5}"/>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0" name="Текст 16">
            <a:extLst>
              <a:ext uri="{FF2B5EF4-FFF2-40B4-BE49-F238E27FC236}">
                <a16:creationId xmlns:a16="http://schemas.microsoft.com/office/drawing/2014/main" id="{235B19D7-9F36-4321-A73A-0F15D4BB2464}"/>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1" name="Рисунок 14">
            <a:extLst>
              <a:ext uri="{FF2B5EF4-FFF2-40B4-BE49-F238E27FC236}">
                <a16:creationId xmlns:a16="http://schemas.microsoft.com/office/drawing/2014/main" id="{E38CACE5-EB4B-46D6-AB39-E097536CF89C}"/>
              </a:ext>
            </a:extLst>
          </p:cNvPr>
          <p:cNvSpPr>
            <a:spLocks noGrp="1"/>
          </p:cNvSpPr>
          <p:nvPr>
            <p:ph type="pic" sz="quarter" idx="53" hasCustomPrompt="1"/>
          </p:nvPr>
        </p:nvSpPr>
        <p:spPr>
          <a:xfrm>
            <a:off x="580694" y="4289114"/>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2" name="Рисунок 14">
            <a:extLst>
              <a:ext uri="{FF2B5EF4-FFF2-40B4-BE49-F238E27FC236}">
                <a16:creationId xmlns:a16="http://schemas.microsoft.com/office/drawing/2014/main" id="{CC80E10B-CBAE-4900-919F-1E6F75838C55}"/>
              </a:ext>
            </a:extLst>
          </p:cNvPr>
          <p:cNvSpPr>
            <a:spLocks noGrp="1"/>
          </p:cNvSpPr>
          <p:nvPr>
            <p:ph type="pic" sz="quarter" idx="54" hasCustomPrompt="1"/>
          </p:nvPr>
        </p:nvSpPr>
        <p:spPr>
          <a:xfrm>
            <a:off x="4382500" y="4289114"/>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3" name="Текст 16">
            <a:extLst>
              <a:ext uri="{FF2B5EF4-FFF2-40B4-BE49-F238E27FC236}">
                <a16:creationId xmlns:a16="http://schemas.microsoft.com/office/drawing/2014/main" id="{96FEE1A5-F2BB-42BC-870E-F9AB0A7618D4}"/>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4" name="Текст 16">
            <a:extLst>
              <a:ext uri="{FF2B5EF4-FFF2-40B4-BE49-F238E27FC236}">
                <a16:creationId xmlns:a16="http://schemas.microsoft.com/office/drawing/2014/main" id="{1085740C-667A-4EEB-AB77-30C168C372E6}"/>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5" name="Текст 16">
            <a:extLst>
              <a:ext uri="{FF2B5EF4-FFF2-40B4-BE49-F238E27FC236}">
                <a16:creationId xmlns:a16="http://schemas.microsoft.com/office/drawing/2014/main" id="{BE04D344-A2AF-49B0-AC1E-2C3C00EA04C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56" name="Google Shape;12;p1" descr="preencoded.png">
            <a:extLst>
              <a:ext uri="{FF2B5EF4-FFF2-40B4-BE49-F238E27FC236}">
                <a16:creationId xmlns:a16="http://schemas.microsoft.com/office/drawing/2014/main" id="{BBA9724D-9DBA-460F-A4CA-7578D114B963}"/>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id="{1490BF4F-8475-408B-90E6-1225446A840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8" name="Прямоугольник 29">
            <a:extLst>
              <a:ext uri="{FF2B5EF4-FFF2-40B4-BE49-F238E27FC236}">
                <a16:creationId xmlns:a16="http://schemas.microsoft.com/office/drawing/2014/main" id="{44AE659D-BC67-46B6-AE5D-DF8EE11893A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9" name="Текст 16">
            <a:extLst>
              <a:ext uri="{FF2B5EF4-FFF2-40B4-BE49-F238E27FC236}">
                <a16:creationId xmlns:a16="http://schemas.microsoft.com/office/drawing/2014/main" id="{4CF1CBAF-4434-455A-AF17-DF49C885AB6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60" name="Текст 16">
            <a:extLst>
              <a:ext uri="{FF2B5EF4-FFF2-40B4-BE49-F238E27FC236}">
                <a16:creationId xmlns:a16="http://schemas.microsoft.com/office/drawing/2014/main" id="{D1A0CCF6-0AFE-432A-BFB2-EB388AB33D9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1" name="Текст 16">
            <a:extLst>
              <a:ext uri="{FF2B5EF4-FFF2-40B4-BE49-F238E27FC236}">
                <a16:creationId xmlns:a16="http://schemas.microsoft.com/office/drawing/2014/main" id="{8DEB3CA8-D47C-449D-B1D6-FEBAB5C6CA47}"/>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2" name="Текст 16">
            <a:extLst>
              <a:ext uri="{FF2B5EF4-FFF2-40B4-BE49-F238E27FC236}">
                <a16:creationId xmlns:a16="http://schemas.microsoft.com/office/drawing/2014/main" id="{91F8C076-7CC8-453B-A4CD-784B8CEAE5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3" name="Текст 16">
            <a:extLst>
              <a:ext uri="{FF2B5EF4-FFF2-40B4-BE49-F238E27FC236}">
                <a16:creationId xmlns:a16="http://schemas.microsoft.com/office/drawing/2014/main" id="{067B9265-D8D7-4C8E-B1A2-24075CC87A1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4" name="Текст 16">
            <a:extLst>
              <a:ext uri="{FF2B5EF4-FFF2-40B4-BE49-F238E27FC236}">
                <a16:creationId xmlns:a16="http://schemas.microsoft.com/office/drawing/2014/main" id="{B9C40C6C-5C45-44E1-A04E-DD03E90D1B51}"/>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5" name="Прямая соединительная линия 46">
            <a:extLst>
              <a:ext uri="{FF2B5EF4-FFF2-40B4-BE49-F238E27FC236}">
                <a16:creationId xmlns:a16="http://schemas.microsoft.com/office/drawing/2014/main" id="{C9C4792D-59D7-4E4D-9A69-758EB644C68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6" name="Группа 48">
            <a:extLst>
              <a:ext uri="{FF2B5EF4-FFF2-40B4-BE49-F238E27FC236}">
                <a16:creationId xmlns:a16="http://schemas.microsoft.com/office/drawing/2014/main" id="{B0F65C4D-8571-49A7-9CF5-87BB40C2A8E9}"/>
              </a:ext>
            </a:extLst>
          </p:cNvPr>
          <p:cNvGrpSpPr/>
          <p:nvPr userDrawn="1"/>
        </p:nvGrpSpPr>
        <p:grpSpPr>
          <a:xfrm>
            <a:off x="50803" y="43806"/>
            <a:ext cx="294721" cy="190465"/>
            <a:chOff x="5645187" y="1645875"/>
            <a:chExt cx="2732773" cy="2173616"/>
          </a:xfrm>
          <a:solidFill>
            <a:schemeClr val="lt1"/>
          </a:solidFill>
        </p:grpSpPr>
        <p:sp>
          <p:nvSpPr>
            <p:cNvPr id="67" name="Полилиния 49">
              <a:extLst>
                <a:ext uri="{FF2B5EF4-FFF2-40B4-BE49-F238E27FC236}">
                  <a16:creationId xmlns:a16="http://schemas.microsoft.com/office/drawing/2014/main" id="{CFA8F9FE-AF5A-4D70-B127-58F1918B73D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8" name="Полилиния 50">
              <a:extLst>
                <a:ext uri="{FF2B5EF4-FFF2-40B4-BE49-F238E27FC236}">
                  <a16:creationId xmlns:a16="http://schemas.microsoft.com/office/drawing/2014/main" id="{CEB5BDAF-FDEC-4E82-8377-BC2E74CB7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9" name="Полилиния 51">
              <a:extLst>
                <a:ext uri="{FF2B5EF4-FFF2-40B4-BE49-F238E27FC236}">
                  <a16:creationId xmlns:a16="http://schemas.microsoft.com/office/drawing/2014/main" id="{99DBC970-5229-4589-9BBD-5B52F854D85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70" name="Group 32">
            <a:extLst>
              <a:ext uri="{FF2B5EF4-FFF2-40B4-BE49-F238E27FC236}">
                <a16:creationId xmlns:a16="http://schemas.microsoft.com/office/drawing/2014/main" id="{7B2132A6-C48C-4262-A28E-9BB5A40AAED6}"/>
              </a:ext>
            </a:extLst>
          </p:cNvPr>
          <p:cNvGrpSpPr/>
          <p:nvPr userDrawn="1"/>
        </p:nvGrpSpPr>
        <p:grpSpPr>
          <a:xfrm>
            <a:off x="-8878" y="-5773"/>
            <a:ext cx="339078" cy="311173"/>
            <a:chOff x="-8878" y="-5773"/>
            <a:chExt cx="339078" cy="311173"/>
          </a:xfrm>
        </p:grpSpPr>
        <p:sp>
          <p:nvSpPr>
            <p:cNvPr id="71" name="Прямоугольник 47">
              <a:extLst>
                <a:ext uri="{FF2B5EF4-FFF2-40B4-BE49-F238E27FC236}">
                  <a16:creationId xmlns:a16="http://schemas.microsoft.com/office/drawing/2014/main" id="{4920E27D-D0CA-4270-8DC5-B8DFC48D6FA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2" name="Группа 48">
              <a:extLst>
                <a:ext uri="{FF2B5EF4-FFF2-40B4-BE49-F238E27FC236}">
                  <a16:creationId xmlns:a16="http://schemas.microsoft.com/office/drawing/2014/main" id="{235983F2-5A0E-4348-81E9-3E48BF48ECF7}"/>
                </a:ext>
              </a:extLst>
            </p:cNvPr>
            <p:cNvGrpSpPr/>
            <p:nvPr userDrawn="1"/>
          </p:nvGrpSpPr>
          <p:grpSpPr>
            <a:xfrm>
              <a:off x="41277" y="43805"/>
              <a:ext cx="239461" cy="190465"/>
              <a:chOff x="5645187" y="1645875"/>
              <a:chExt cx="2732773" cy="2173616"/>
            </a:xfrm>
            <a:solidFill>
              <a:schemeClr val="lt1"/>
            </a:solidFill>
          </p:grpSpPr>
          <p:sp>
            <p:nvSpPr>
              <p:cNvPr id="73" name="Полилиния 49">
                <a:extLst>
                  <a:ext uri="{FF2B5EF4-FFF2-40B4-BE49-F238E27FC236}">
                    <a16:creationId xmlns:a16="http://schemas.microsoft.com/office/drawing/2014/main" id="{F4B1B6B7-D780-4924-8F89-5D85E88C941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4" name="Полилиния 50">
                <a:extLst>
                  <a:ext uri="{FF2B5EF4-FFF2-40B4-BE49-F238E27FC236}">
                    <a16:creationId xmlns:a16="http://schemas.microsoft.com/office/drawing/2014/main" id="{AD08765A-E4CA-4916-A900-2FFAEB99F81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5" name="Полилиния 51">
                <a:extLst>
                  <a:ext uri="{FF2B5EF4-FFF2-40B4-BE49-F238E27FC236}">
                    <a16:creationId xmlns:a16="http://schemas.microsoft.com/office/drawing/2014/main" id="{7FA8CE57-3705-4818-9B0D-FC1113C1DF2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7" name="Прямоугольник 30">
            <a:extLst>
              <a:ext uri="{FF2B5EF4-FFF2-40B4-BE49-F238E27FC236}">
                <a16:creationId xmlns:a16="http://schemas.microsoft.com/office/drawing/2014/main" id="{174584EA-4A45-4E56-8AB7-3DEACA6FEC0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831A2CD-EAE3-2CEC-4BAB-9D4EAE00D18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7029394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лайд с 6 карточками и описание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id="{53ABA612-11D2-04A6-7DE1-D8C62C8E3034}"/>
              </a:ext>
            </a:extLst>
          </p:cNvPr>
          <p:cNvSpPr>
            <a:spLocks noGrp="1"/>
          </p:cNvSpPr>
          <p:nvPr>
            <p:ph type="body" sz="quarter" idx="43" hasCustomPrompt="1"/>
          </p:nvPr>
        </p:nvSpPr>
        <p:spPr>
          <a:xfrm>
            <a:off x="572187" y="3239380"/>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6" name="Рисунок 14">
            <a:extLst>
              <a:ext uri="{FF2B5EF4-FFF2-40B4-BE49-F238E27FC236}">
                <a16:creationId xmlns:a16="http://schemas.microsoft.com/office/drawing/2014/main" id="{05962A06-D62F-EB09-9F0E-4883A0A214F4}"/>
              </a:ext>
            </a:extLst>
          </p:cNvPr>
          <p:cNvSpPr>
            <a:spLocks noGrp="1"/>
          </p:cNvSpPr>
          <p:nvPr>
            <p:ph type="pic" sz="quarter" idx="17" hasCustomPrompt="1"/>
          </p:nvPr>
        </p:nvSpPr>
        <p:spPr>
          <a:xfrm>
            <a:off x="4386527" y="117103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id="{C955CE58-0F5D-21B9-A99C-4470D70B2EE9}"/>
              </a:ext>
            </a:extLst>
          </p:cNvPr>
          <p:cNvSpPr>
            <a:spLocks noGrp="1"/>
          </p:cNvSpPr>
          <p:nvPr>
            <p:ph type="pic" sz="quarter" idx="42" hasCustomPrompt="1"/>
          </p:nvPr>
        </p:nvSpPr>
        <p:spPr>
          <a:xfrm>
            <a:off x="587374" y="117103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Заголовок 11">
            <a:extLst>
              <a:ext uri="{FF2B5EF4-FFF2-40B4-BE49-F238E27FC236}">
                <a16:creationId xmlns:a16="http://schemas.microsoft.com/office/drawing/2014/main" id="{5444DCDB-7CEC-E349-5378-910E51E22E13}"/>
              </a:ext>
            </a:extLst>
          </p:cNvPr>
          <p:cNvSpPr>
            <a:spLocks noGrp="1"/>
          </p:cNvSpPr>
          <p:nvPr>
            <p:ph type="title" hasCustomPrompt="1"/>
          </p:nvPr>
        </p:nvSpPr>
        <p:spPr>
          <a:xfrm>
            <a:off x="572187" y="483501"/>
            <a:ext cx="10907828" cy="582603"/>
          </a:xfrm>
          <a:prstGeom prst="rect">
            <a:avLst/>
          </a:prstGeom>
        </p:spPr>
        <p:txBody>
          <a:bodyPr lIns="0" tIns="0" rIns="0" bIns="0"/>
          <a:lstStyle>
            <a:lvl1pPr>
              <a:defRPr sz="2500" b="1">
                <a:solidFill>
                  <a:srgbClr val="004494"/>
                </a:solidFill>
                <a:latin typeface="+mj-lt"/>
              </a:defRPr>
            </a:lvl1pPr>
          </a:lstStyle>
          <a:p>
            <a:r>
              <a:rPr lang="ru-RU" dirty="0"/>
              <a:t>6 КАРТОЧЕК С ФОТОГРАФИЯМИ</a:t>
            </a:r>
          </a:p>
        </p:txBody>
      </p:sp>
      <p:sp>
        <p:nvSpPr>
          <p:cNvPr id="9" name="Рисунок 14">
            <a:extLst>
              <a:ext uri="{FF2B5EF4-FFF2-40B4-BE49-F238E27FC236}">
                <a16:creationId xmlns:a16="http://schemas.microsoft.com/office/drawing/2014/main" id="{C2582700-B0D7-2CF9-D4F9-B2B7FEC71F64}"/>
              </a:ext>
            </a:extLst>
          </p:cNvPr>
          <p:cNvSpPr>
            <a:spLocks noGrp="1"/>
          </p:cNvSpPr>
          <p:nvPr>
            <p:ph type="pic" sz="quarter" idx="49" hasCustomPrompt="1"/>
          </p:nvPr>
        </p:nvSpPr>
        <p:spPr>
          <a:xfrm>
            <a:off x="8183563" y="117103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id="{813A41F4-F840-91FF-52FF-E13343B3C63A}"/>
              </a:ext>
            </a:extLst>
          </p:cNvPr>
          <p:cNvSpPr>
            <a:spLocks noGrp="1"/>
          </p:cNvSpPr>
          <p:nvPr>
            <p:ph type="body" sz="quarter" idx="51" hasCustomPrompt="1"/>
          </p:nvPr>
        </p:nvSpPr>
        <p:spPr>
          <a:xfrm>
            <a:off x="4380177" y="3239380"/>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1" name="Текст 16">
            <a:extLst>
              <a:ext uri="{FF2B5EF4-FFF2-40B4-BE49-F238E27FC236}">
                <a16:creationId xmlns:a16="http://schemas.microsoft.com/office/drawing/2014/main" id="{F7EFD1BB-64E4-8A63-8A24-388C4D799994}"/>
              </a:ext>
            </a:extLst>
          </p:cNvPr>
          <p:cNvSpPr>
            <a:spLocks noGrp="1"/>
          </p:cNvSpPr>
          <p:nvPr>
            <p:ph type="body" sz="quarter" idx="52" hasCustomPrompt="1"/>
          </p:nvPr>
        </p:nvSpPr>
        <p:spPr>
          <a:xfrm>
            <a:off x="8183563" y="3239380"/>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2" name="Рисунок 14">
            <a:extLst>
              <a:ext uri="{FF2B5EF4-FFF2-40B4-BE49-F238E27FC236}">
                <a16:creationId xmlns:a16="http://schemas.microsoft.com/office/drawing/2014/main" id="{9E7AFF09-3070-7B40-7161-0AC266808D45}"/>
              </a:ext>
            </a:extLst>
          </p:cNvPr>
          <p:cNvSpPr>
            <a:spLocks noGrp="1"/>
          </p:cNvSpPr>
          <p:nvPr>
            <p:ph type="pic" sz="quarter" idx="54" hasCustomPrompt="1"/>
          </p:nvPr>
        </p:nvSpPr>
        <p:spPr>
          <a:xfrm>
            <a:off x="4386527" y="381741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Рисунок 14">
            <a:extLst>
              <a:ext uri="{FF2B5EF4-FFF2-40B4-BE49-F238E27FC236}">
                <a16:creationId xmlns:a16="http://schemas.microsoft.com/office/drawing/2014/main" id="{EF1B9477-E85E-E677-8768-86E77AEC7A44}"/>
              </a:ext>
            </a:extLst>
          </p:cNvPr>
          <p:cNvSpPr>
            <a:spLocks noGrp="1"/>
          </p:cNvSpPr>
          <p:nvPr>
            <p:ph type="pic" sz="quarter" idx="55" hasCustomPrompt="1"/>
          </p:nvPr>
        </p:nvSpPr>
        <p:spPr>
          <a:xfrm>
            <a:off x="587374" y="381741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id="{237732A4-BB9C-DC55-761E-D088C24166B2}"/>
              </a:ext>
            </a:extLst>
          </p:cNvPr>
          <p:cNvSpPr>
            <a:spLocks noGrp="1"/>
          </p:cNvSpPr>
          <p:nvPr>
            <p:ph type="pic" sz="quarter" idx="56" hasCustomPrompt="1"/>
          </p:nvPr>
        </p:nvSpPr>
        <p:spPr>
          <a:xfrm>
            <a:off x="8183563" y="381741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Текст 16">
            <a:extLst>
              <a:ext uri="{FF2B5EF4-FFF2-40B4-BE49-F238E27FC236}">
                <a16:creationId xmlns:a16="http://schemas.microsoft.com/office/drawing/2014/main" id="{9A1CA6CE-82ED-EBCA-BBEC-395D9F4346B0}"/>
              </a:ext>
            </a:extLst>
          </p:cNvPr>
          <p:cNvSpPr>
            <a:spLocks noGrp="1"/>
          </p:cNvSpPr>
          <p:nvPr>
            <p:ph type="body" sz="quarter" idx="59" hasCustomPrompt="1"/>
          </p:nvPr>
        </p:nvSpPr>
        <p:spPr>
          <a:xfrm>
            <a:off x="572187" y="2780720"/>
            <a:ext cx="3436251" cy="466730"/>
          </a:xfrm>
          <a:prstGeom prst="rect">
            <a:avLst/>
          </a:prstGeom>
        </p:spPr>
        <p:txBody>
          <a:bodyPr lIns="0" tIns="0" rIns="0" bIns="0"/>
          <a:lstStyle>
            <a:lvl1pPr marR="0" algn="l" rtl="0">
              <a:lnSpc>
                <a:spcPts val="1537"/>
              </a:lnSpc>
              <a:spcBef>
                <a:spcPts val="0"/>
              </a:spcBef>
              <a:spcAft>
                <a:spcPts val="0"/>
              </a:spcAft>
              <a:buClr>
                <a:srgbClr val="000000"/>
              </a:buClr>
              <a:buFont typeface="Arial"/>
              <a:defRPr lang="en-US" sz="1201" b="1" i="0" u="none" strike="noStrike" cap="none" spc="0" dirty="0">
                <a:solidFill>
                  <a:srgbClr val="333333"/>
                </a:solidFill>
                <a:latin typeface="+mj-lt"/>
                <a:ea typeface="Verdana Bold" pitchFamily="34" charset="-122"/>
                <a:cs typeface="Verdana Bold" pitchFamily="34" charset="-120"/>
                <a:sym typeface="Arial"/>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6" name="Текст 16">
            <a:extLst>
              <a:ext uri="{FF2B5EF4-FFF2-40B4-BE49-F238E27FC236}">
                <a16:creationId xmlns:a16="http://schemas.microsoft.com/office/drawing/2014/main" id="{11DC285B-5309-44D3-CE29-9063D761B0B6}"/>
              </a:ext>
            </a:extLst>
          </p:cNvPr>
          <p:cNvSpPr>
            <a:spLocks noGrp="1"/>
          </p:cNvSpPr>
          <p:nvPr>
            <p:ph type="body" sz="quarter" idx="60" hasCustomPrompt="1"/>
          </p:nvPr>
        </p:nvSpPr>
        <p:spPr>
          <a:xfrm>
            <a:off x="4380177" y="2780720"/>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id="{071BD26B-0575-EE6A-29A0-2931D6F8AB6C}"/>
              </a:ext>
            </a:extLst>
          </p:cNvPr>
          <p:cNvSpPr>
            <a:spLocks noGrp="1"/>
          </p:cNvSpPr>
          <p:nvPr>
            <p:ph type="body" sz="quarter" idx="61" hasCustomPrompt="1"/>
          </p:nvPr>
        </p:nvSpPr>
        <p:spPr>
          <a:xfrm>
            <a:off x="8183564" y="2780720"/>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id="{95527E21-C98B-E961-5EDC-4E8F4A5EB72F}"/>
              </a:ext>
            </a:extLst>
          </p:cNvPr>
          <p:cNvSpPr>
            <a:spLocks noGrp="1"/>
          </p:cNvSpPr>
          <p:nvPr>
            <p:ph type="body" sz="quarter" idx="62" hasCustomPrompt="1"/>
          </p:nvPr>
        </p:nvSpPr>
        <p:spPr>
          <a:xfrm>
            <a:off x="572187" y="5885766"/>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9" name="Текст 16">
            <a:extLst>
              <a:ext uri="{FF2B5EF4-FFF2-40B4-BE49-F238E27FC236}">
                <a16:creationId xmlns:a16="http://schemas.microsoft.com/office/drawing/2014/main" id="{20100342-DC58-498F-8261-2C64DD1FE5C0}"/>
              </a:ext>
            </a:extLst>
          </p:cNvPr>
          <p:cNvSpPr>
            <a:spLocks noGrp="1"/>
          </p:cNvSpPr>
          <p:nvPr>
            <p:ph type="body" sz="quarter" idx="63" hasCustomPrompt="1"/>
          </p:nvPr>
        </p:nvSpPr>
        <p:spPr>
          <a:xfrm>
            <a:off x="4380177" y="5885766"/>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0" name="Текст 16">
            <a:extLst>
              <a:ext uri="{FF2B5EF4-FFF2-40B4-BE49-F238E27FC236}">
                <a16:creationId xmlns:a16="http://schemas.microsoft.com/office/drawing/2014/main" id="{21215D65-5DA6-2D6D-74B4-D347E2E225BF}"/>
              </a:ext>
            </a:extLst>
          </p:cNvPr>
          <p:cNvSpPr>
            <a:spLocks noGrp="1"/>
          </p:cNvSpPr>
          <p:nvPr>
            <p:ph type="body" sz="quarter" idx="64" hasCustomPrompt="1"/>
          </p:nvPr>
        </p:nvSpPr>
        <p:spPr>
          <a:xfrm>
            <a:off x="8183563" y="5885766"/>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1" name="Текст 16">
            <a:extLst>
              <a:ext uri="{FF2B5EF4-FFF2-40B4-BE49-F238E27FC236}">
                <a16:creationId xmlns:a16="http://schemas.microsoft.com/office/drawing/2014/main" id="{7D0B3748-BC78-E9B4-04FF-F984720231B1}"/>
              </a:ext>
            </a:extLst>
          </p:cNvPr>
          <p:cNvSpPr>
            <a:spLocks noGrp="1"/>
          </p:cNvSpPr>
          <p:nvPr>
            <p:ph type="body" sz="quarter" idx="65" hasCustomPrompt="1"/>
          </p:nvPr>
        </p:nvSpPr>
        <p:spPr>
          <a:xfrm>
            <a:off x="572187" y="5427101"/>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2" name="Текст 16">
            <a:extLst>
              <a:ext uri="{FF2B5EF4-FFF2-40B4-BE49-F238E27FC236}">
                <a16:creationId xmlns:a16="http://schemas.microsoft.com/office/drawing/2014/main" id="{CFAC31B9-3202-5A23-7145-D9B8EC9F6FF6}"/>
              </a:ext>
            </a:extLst>
          </p:cNvPr>
          <p:cNvSpPr>
            <a:spLocks noGrp="1"/>
          </p:cNvSpPr>
          <p:nvPr>
            <p:ph type="body" sz="quarter" idx="66" hasCustomPrompt="1"/>
          </p:nvPr>
        </p:nvSpPr>
        <p:spPr>
          <a:xfrm>
            <a:off x="4380176" y="5427101"/>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5</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3" name="Текст 16">
            <a:extLst>
              <a:ext uri="{FF2B5EF4-FFF2-40B4-BE49-F238E27FC236}">
                <a16:creationId xmlns:a16="http://schemas.microsoft.com/office/drawing/2014/main" id="{6C728893-3952-3FEB-E4B3-CFE022CE2110}"/>
              </a:ext>
            </a:extLst>
          </p:cNvPr>
          <p:cNvSpPr>
            <a:spLocks noGrp="1"/>
          </p:cNvSpPr>
          <p:nvPr>
            <p:ph type="body" sz="quarter" idx="67" hasCustomPrompt="1"/>
          </p:nvPr>
        </p:nvSpPr>
        <p:spPr>
          <a:xfrm>
            <a:off x="8183563" y="5427101"/>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6</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pic>
        <p:nvPicPr>
          <p:cNvPr id="39" name="Google Shape;12;p1" descr="preencoded.png">
            <a:extLst>
              <a:ext uri="{FF2B5EF4-FFF2-40B4-BE49-F238E27FC236}">
                <a16:creationId xmlns:a16="http://schemas.microsoft.com/office/drawing/2014/main" id="{B3A9F43F-DFEA-4F6A-A98C-F26BF021BF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id="{A5D7D6C1-2BC6-49B5-B2EE-F9963B3C8A2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id="{8B6AB323-1E4D-4728-B4CD-15E87535589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id="{794764F9-AADE-48A0-9C66-773371AA59B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id="{871484E1-A28B-4A52-9D0D-8F1DAB2BE71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id="{98CBC326-EE17-4DEE-8CDD-3B111B17583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id="{3EDFF36C-46FD-49D2-BF1B-18D295F2C43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id="{CD3718D9-1771-4687-8982-78AD36A4BCD6}"/>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id="{468B6AE0-4F0A-4F15-8FB1-6D02C1608BC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id="{70F382B9-2324-4D17-8D9A-31B18E1D23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id="{41F456D7-32B6-426B-87E7-9524A23DF6BF}"/>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id="{3BBD1A3F-2797-4C5C-B79B-3EF71815A3E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id="{FFC97D57-DBFA-4AD7-8C85-C7E3A9B7AFDA}"/>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id="{B8FA08C1-138F-46EB-9DC2-3ECE4B6C9D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id="{09F019BC-CF9E-40AD-8AEA-B946EF61A38C}"/>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id="{31C22B9A-2F76-40B7-BBFF-14894D9BD0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id="{50914798-F3F1-42F6-9554-CABD041012E8}"/>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id="{ED5DB63A-A924-4730-B56B-2E56960D116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id="{D99BDD18-6A8A-441C-9D6E-C762D21685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id="{5E2E3F7E-169F-453D-A91B-0BD9B01F2B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id="{1EF25E12-74CB-4524-8AE3-4BE793DBA6F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F73C4B74-405A-BE1F-33DB-5E246AA3F043}"/>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474764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1">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70412DC8-BD9D-E8E8-EC7A-6FBCB0DB1478}"/>
              </a:ext>
            </a:extLst>
          </p:cNvPr>
          <p:cNvSpPr>
            <a:spLocks noGrp="1"/>
          </p:cNvSpPr>
          <p:nvPr>
            <p:ph type="title" hasCustomPrompt="1"/>
          </p:nvPr>
        </p:nvSpPr>
        <p:spPr>
          <a:xfrm>
            <a:off x="572187" y="490208"/>
            <a:ext cx="1090782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6BC2BAA0-7C9B-EF6C-CFE9-8FBA162A7FA1}"/>
              </a:ext>
            </a:extLst>
          </p:cNvPr>
          <p:cNvSpPr/>
          <p:nvPr userDrawn="1"/>
        </p:nvSpPr>
        <p:spPr>
          <a:xfrm>
            <a:off x="587375" y="152536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id="{15072B22-CC85-FA41-693D-B8C0800F7610}"/>
              </a:ext>
            </a:extLst>
          </p:cNvPr>
          <p:cNvSpPr>
            <a:spLocks noGrp="1"/>
          </p:cNvSpPr>
          <p:nvPr>
            <p:ph type="pic" sz="quarter" idx="17" hasCustomPrompt="1"/>
          </p:nvPr>
        </p:nvSpPr>
        <p:spPr>
          <a:xfrm>
            <a:off x="587375"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9D2A9B40-C979-8180-C3BE-30B0E2BAB547}"/>
              </a:ext>
            </a:extLst>
          </p:cNvPr>
          <p:cNvSpPr>
            <a:spLocks noGrp="1"/>
          </p:cNvSpPr>
          <p:nvPr>
            <p:ph type="body" sz="quarter" idx="43" hasCustomPrompt="1"/>
          </p:nvPr>
        </p:nvSpPr>
        <p:spPr>
          <a:xfrm>
            <a:off x="2737016"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724AB4C8-4589-2874-8091-C2663BBD3CDF}"/>
              </a:ext>
            </a:extLst>
          </p:cNvPr>
          <p:cNvSpPr>
            <a:spLocks noGrp="1"/>
          </p:cNvSpPr>
          <p:nvPr>
            <p:ph type="body" sz="quarter" idx="59" hasCustomPrompt="1"/>
          </p:nvPr>
        </p:nvSpPr>
        <p:spPr>
          <a:xfrm>
            <a:off x="273701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37690D8D-5196-21F3-2C06-A7EDE723E202}"/>
              </a:ext>
            </a:extLst>
          </p:cNvPr>
          <p:cNvSpPr>
            <a:spLocks noGrp="1"/>
          </p:cNvSpPr>
          <p:nvPr>
            <p:ph type="body" sz="quarter" idx="38" hasCustomPrompt="1"/>
          </p:nvPr>
        </p:nvSpPr>
        <p:spPr>
          <a:xfrm>
            <a:off x="273701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9821551C-0775-E577-A0F5-E697E3BACAC3}"/>
              </a:ext>
            </a:extLst>
          </p:cNvPr>
          <p:cNvSpPr/>
          <p:nvPr userDrawn="1"/>
        </p:nvSpPr>
        <p:spPr>
          <a:xfrm>
            <a:off x="6275389" y="1525369"/>
            <a:ext cx="5340350" cy="2294135"/>
          </a:xfrm>
          <a:prstGeom prst="rect">
            <a:avLst/>
          </a:prstGeom>
          <a:solidFill>
            <a:srgbClr val="F8F8F8"/>
          </a:solidFill>
          <a:ln w="6096" cap="flat">
            <a:noFill/>
            <a:prstDash val="solid"/>
            <a:miter/>
          </a:ln>
        </p:spPr>
        <p:txBody>
          <a:bodyPr rtlCol="0" anchor="ctr"/>
          <a:lstStyle/>
          <a:p>
            <a:endParaRPr lang="ru-RU" sz="908"/>
          </a:p>
        </p:txBody>
      </p:sp>
      <p:sp>
        <p:nvSpPr>
          <p:cNvPr id="12" name="Рисунок 61">
            <a:extLst>
              <a:ext uri="{FF2B5EF4-FFF2-40B4-BE49-F238E27FC236}">
                <a16:creationId xmlns:a16="http://schemas.microsoft.com/office/drawing/2014/main" id="{8F83C88C-32EA-F45A-D12E-84C6406F11E7}"/>
              </a:ext>
            </a:extLst>
          </p:cNvPr>
          <p:cNvSpPr>
            <a:spLocks noGrp="1"/>
          </p:cNvSpPr>
          <p:nvPr>
            <p:ph type="pic" sz="quarter" idx="60" hasCustomPrompt="1"/>
          </p:nvPr>
        </p:nvSpPr>
        <p:spPr>
          <a:xfrm>
            <a:off x="6275388"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Текст 16">
            <a:extLst>
              <a:ext uri="{FF2B5EF4-FFF2-40B4-BE49-F238E27FC236}">
                <a16:creationId xmlns:a16="http://schemas.microsoft.com/office/drawing/2014/main" id="{BCF717AB-CC4F-3EEA-C4DA-DDC3E79BBB6E}"/>
              </a:ext>
            </a:extLst>
          </p:cNvPr>
          <p:cNvSpPr>
            <a:spLocks noGrp="1"/>
          </p:cNvSpPr>
          <p:nvPr>
            <p:ph type="body" sz="quarter" idx="61" hasCustomPrompt="1"/>
          </p:nvPr>
        </p:nvSpPr>
        <p:spPr>
          <a:xfrm>
            <a:off x="8444330"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4" name="Текст 16">
            <a:extLst>
              <a:ext uri="{FF2B5EF4-FFF2-40B4-BE49-F238E27FC236}">
                <a16:creationId xmlns:a16="http://schemas.microsoft.com/office/drawing/2014/main" id="{84353584-05DA-8746-C528-FC0EA8D90EB2}"/>
              </a:ext>
            </a:extLst>
          </p:cNvPr>
          <p:cNvSpPr>
            <a:spLocks noGrp="1"/>
          </p:cNvSpPr>
          <p:nvPr>
            <p:ph type="body" sz="quarter" idx="62" hasCustomPrompt="1"/>
          </p:nvPr>
        </p:nvSpPr>
        <p:spPr>
          <a:xfrm>
            <a:off x="8444332"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5" name="Текст 16">
            <a:extLst>
              <a:ext uri="{FF2B5EF4-FFF2-40B4-BE49-F238E27FC236}">
                <a16:creationId xmlns:a16="http://schemas.microsoft.com/office/drawing/2014/main" id="{9B36D1C0-8CFA-A83E-471B-9F7499CB81E0}"/>
              </a:ext>
            </a:extLst>
          </p:cNvPr>
          <p:cNvSpPr>
            <a:spLocks noGrp="1"/>
          </p:cNvSpPr>
          <p:nvPr>
            <p:ph type="body" sz="quarter" idx="63" hasCustomPrompt="1"/>
          </p:nvPr>
        </p:nvSpPr>
        <p:spPr>
          <a:xfrm>
            <a:off x="8444330"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6" name="Image 9" descr="preencoded.png">
            <a:extLst>
              <a:ext uri="{FF2B5EF4-FFF2-40B4-BE49-F238E27FC236}">
                <a16:creationId xmlns:a16="http://schemas.microsoft.com/office/drawing/2014/main" id="{6FF5B119-D38A-B8EF-7619-BA614DF5D52A}"/>
              </a:ext>
            </a:extLst>
          </p:cNvPr>
          <p:cNvSpPr/>
          <p:nvPr userDrawn="1"/>
        </p:nvSpPr>
        <p:spPr>
          <a:xfrm>
            <a:off x="587375" y="398281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17" name="Рисунок 61">
            <a:extLst>
              <a:ext uri="{FF2B5EF4-FFF2-40B4-BE49-F238E27FC236}">
                <a16:creationId xmlns:a16="http://schemas.microsoft.com/office/drawing/2014/main" id="{650640BD-898D-8B64-6090-A52FF6606704}"/>
              </a:ext>
            </a:extLst>
          </p:cNvPr>
          <p:cNvSpPr>
            <a:spLocks noGrp="1"/>
          </p:cNvSpPr>
          <p:nvPr>
            <p:ph type="pic" sz="quarter" idx="64" hasCustomPrompt="1"/>
          </p:nvPr>
        </p:nvSpPr>
        <p:spPr>
          <a:xfrm>
            <a:off x="587375"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Текст 16">
            <a:extLst>
              <a:ext uri="{FF2B5EF4-FFF2-40B4-BE49-F238E27FC236}">
                <a16:creationId xmlns:a16="http://schemas.microsoft.com/office/drawing/2014/main" id="{2A53D3EF-C875-9A1A-88CC-6AB48028C552}"/>
              </a:ext>
            </a:extLst>
          </p:cNvPr>
          <p:cNvSpPr>
            <a:spLocks noGrp="1"/>
          </p:cNvSpPr>
          <p:nvPr>
            <p:ph type="body" sz="quarter" idx="65" hasCustomPrompt="1"/>
          </p:nvPr>
        </p:nvSpPr>
        <p:spPr>
          <a:xfrm>
            <a:off x="2737016"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9" name="Текст 16">
            <a:extLst>
              <a:ext uri="{FF2B5EF4-FFF2-40B4-BE49-F238E27FC236}">
                <a16:creationId xmlns:a16="http://schemas.microsoft.com/office/drawing/2014/main" id="{13C9086C-6D28-3345-5C87-518B6609E4F1}"/>
              </a:ext>
            </a:extLst>
          </p:cNvPr>
          <p:cNvSpPr>
            <a:spLocks noGrp="1"/>
          </p:cNvSpPr>
          <p:nvPr>
            <p:ph type="body" sz="quarter" idx="66" hasCustomPrompt="1"/>
          </p:nvPr>
        </p:nvSpPr>
        <p:spPr>
          <a:xfrm>
            <a:off x="273701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0" name="Текст 16">
            <a:extLst>
              <a:ext uri="{FF2B5EF4-FFF2-40B4-BE49-F238E27FC236}">
                <a16:creationId xmlns:a16="http://schemas.microsoft.com/office/drawing/2014/main" id="{561D44BF-9853-DD1B-D364-241ACC74B47A}"/>
              </a:ext>
            </a:extLst>
          </p:cNvPr>
          <p:cNvSpPr>
            <a:spLocks noGrp="1"/>
          </p:cNvSpPr>
          <p:nvPr>
            <p:ph type="body" sz="quarter" idx="67" hasCustomPrompt="1"/>
          </p:nvPr>
        </p:nvSpPr>
        <p:spPr>
          <a:xfrm>
            <a:off x="273701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1" name="Image 9" descr="preencoded.png">
            <a:extLst>
              <a:ext uri="{FF2B5EF4-FFF2-40B4-BE49-F238E27FC236}">
                <a16:creationId xmlns:a16="http://schemas.microsoft.com/office/drawing/2014/main" id="{F4A56C65-C737-810A-C093-64008BF1E2F6}"/>
              </a:ext>
            </a:extLst>
          </p:cNvPr>
          <p:cNvSpPr/>
          <p:nvPr userDrawn="1"/>
        </p:nvSpPr>
        <p:spPr>
          <a:xfrm>
            <a:off x="6275387" y="3982819"/>
            <a:ext cx="5340349" cy="2294135"/>
          </a:xfrm>
          <a:prstGeom prst="rect">
            <a:avLst/>
          </a:prstGeom>
          <a:solidFill>
            <a:srgbClr val="F8F8F8"/>
          </a:solidFill>
          <a:ln w="6096" cap="flat">
            <a:noFill/>
            <a:prstDash val="solid"/>
            <a:miter/>
          </a:ln>
        </p:spPr>
        <p:txBody>
          <a:bodyPr rtlCol="0" anchor="ctr"/>
          <a:lstStyle/>
          <a:p>
            <a:endParaRPr lang="ru-RU" sz="908"/>
          </a:p>
        </p:txBody>
      </p:sp>
      <p:sp>
        <p:nvSpPr>
          <p:cNvPr id="22" name="Рисунок 61">
            <a:extLst>
              <a:ext uri="{FF2B5EF4-FFF2-40B4-BE49-F238E27FC236}">
                <a16:creationId xmlns:a16="http://schemas.microsoft.com/office/drawing/2014/main" id="{86A049F1-BCFA-0345-F689-433CEB67A9C0}"/>
              </a:ext>
            </a:extLst>
          </p:cNvPr>
          <p:cNvSpPr>
            <a:spLocks noGrp="1"/>
          </p:cNvSpPr>
          <p:nvPr>
            <p:ph type="pic" sz="quarter" idx="68" hasCustomPrompt="1"/>
          </p:nvPr>
        </p:nvSpPr>
        <p:spPr>
          <a:xfrm>
            <a:off x="6275388"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3" name="Текст 16">
            <a:extLst>
              <a:ext uri="{FF2B5EF4-FFF2-40B4-BE49-F238E27FC236}">
                <a16:creationId xmlns:a16="http://schemas.microsoft.com/office/drawing/2014/main" id="{A8AC0C0E-803C-218C-0446-9A7D9D3F8235}"/>
              </a:ext>
            </a:extLst>
          </p:cNvPr>
          <p:cNvSpPr>
            <a:spLocks noGrp="1"/>
          </p:cNvSpPr>
          <p:nvPr>
            <p:ph type="body" sz="quarter" idx="69" hasCustomPrompt="1"/>
          </p:nvPr>
        </p:nvSpPr>
        <p:spPr>
          <a:xfrm>
            <a:off x="8444330"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4" name="Текст 16">
            <a:extLst>
              <a:ext uri="{FF2B5EF4-FFF2-40B4-BE49-F238E27FC236}">
                <a16:creationId xmlns:a16="http://schemas.microsoft.com/office/drawing/2014/main" id="{39EC0846-4735-49DA-AB37-60F257C2C1F0}"/>
              </a:ext>
            </a:extLst>
          </p:cNvPr>
          <p:cNvSpPr>
            <a:spLocks noGrp="1"/>
          </p:cNvSpPr>
          <p:nvPr>
            <p:ph type="body" sz="quarter" idx="70" hasCustomPrompt="1"/>
          </p:nvPr>
        </p:nvSpPr>
        <p:spPr>
          <a:xfrm>
            <a:off x="8444333"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5" name="Текст 16">
            <a:extLst>
              <a:ext uri="{FF2B5EF4-FFF2-40B4-BE49-F238E27FC236}">
                <a16:creationId xmlns:a16="http://schemas.microsoft.com/office/drawing/2014/main" id="{62AC92D0-4038-3581-AE4E-68A6FB5F06F2}"/>
              </a:ext>
            </a:extLst>
          </p:cNvPr>
          <p:cNvSpPr>
            <a:spLocks noGrp="1"/>
          </p:cNvSpPr>
          <p:nvPr>
            <p:ph type="body" sz="quarter" idx="71" hasCustomPrompt="1"/>
          </p:nvPr>
        </p:nvSpPr>
        <p:spPr>
          <a:xfrm>
            <a:off x="8444330"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pic>
        <p:nvPicPr>
          <p:cNvPr id="41" name="Google Shape;12;p1" descr="preencoded.png">
            <a:extLst>
              <a:ext uri="{FF2B5EF4-FFF2-40B4-BE49-F238E27FC236}">
                <a16:creationId xmlns:a16="http://schemas.microsoft.com/office/drawing/2014/main" id="{2F8DF68D-E2E1-425D-AB8F-06E027E074E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0269301F-1F9D-438F-A1FF-369D3BDB66F5}"/>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88417D05-95A7-4A9C-BF35-B53D5DC02D0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0946C4C5-9A47-4345-BD77-DA36DBBA1E4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58ED281D-8C08-4324-9819-59BD29CE5D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611714CB-D524-4B3B-90F9-C16F36D2278C}"/>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A4122719-A57A-4056-AFA5-D632D6B67E0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1A187582-CD5E-4DEC-A5AD-46485B9D9CC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2B1C0FCB-F519-4024-B65D-CB40D7716BF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B9B479B4-66E1-41A5-BECF-6C301C59754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B9BB33C6-9347-4D87-91CA-169CF6EEE4A4}"/>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70C76229-AAE1-4A63-9188-3EA53257AB9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id="{44371C77-4B72-486A-B20E-FB97CD7F1E0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id="{DFA3C967-224D-427F-B8E2-12D0F447DA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id="{58BD2F91-E7EB-4637-A10D-E5CF29A5D69B}"/>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5F7F2370-7E7A-40C9-917A-4F2087E49B8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6477980C-8402-4B74-8E67-C5ECC9AC97BB}"/>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D351178-9847-45F3-B593-8BA44D46EB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id="{E0E52349-F27F-41CB-819D-60DE4DEE23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id="{8ABB141A-EFBB-47AA-8D4F-F2EEF759876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AA77194-2525-43E0-A461-24554882C7B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4C15A66-3BF9-CA61-E942-6ED0818F8D8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663990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2">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id="{82EB1144-D285-2C97-5F49-6B17433AE53D}"/>
              </a:ext>
            </a:extLst>
          </p:cNvPr>
          <p:cNvSpPr>
            <a:spLocks noGrp="1"/>
          </p:cNvSpPr>
          <p:nvPr>
            <p:ph type="title" hasCustomPrompt="1"/>
          </p:nvPr>
        </p:nvSpPr>
        <p:spPr>
          <a:xfrm>
            <a:off x="572187" y="490208"/>
            <a:ext cx="1103243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id="{F8C1C929-6359-E47A-10FB-676C0B52FAE3}"/>
              </a:ext>
            </a:extLst>
          </p:cNvPr>
          <p:cNvSpPr/>
          <p:nvPr userDrawn="1"/>
        </p:nvSpPr>
        <p:spPr>
          <a:xfrm>
            <a:off x="606590" y="152536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id="{F214549B-3DBA-51E5-6361-92FF66FC96BA}"/>
              </a:ext>
            </a:extLst>
          </p:cNvPr>
          <p:cNvSpPr>
            <a:spLocks noGrp="1"/>
          </p:cNvSpPr>
          <p:nvPr>
            <p:ph type="pic" sz="quarter" idx="17" hasCustomPrompt="1"/>
          </p:nvPr>
        </p:nvSpPr>
        <p:spPr>
          <a:xfrm>
            <a:off x="605000" y="1525369"/>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id="{E89B320D-8A4F-DD6F-6848-6F556257A1C3}"/>
              </a:ext>
            </a:extLst>
          </p:cNvPr>
          <p:cNvSpPr>
            <a:spLocks noGrp="1"/>
          </p:cNvSpPr>
          <p:nvPr>
            <p:ph type="body" sz="quarter" idx="43" hasCustomPrompt="1"/>
          </p:nvPr>
        </p:nvSpPr>
        <p:spPr>
          <a:xfrm>
            <a:off x="2743366"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id="{E8F0FBE8-AAE1-F0BB-A5EF-A75270687813}"/>
              </a:ext>
            </a:extLst>
          </p:cNvPr>
          <p:cNvSpPr>
            <a:spLocks noGrp="1"/>
          </p:cNvSpPr>
          <p:nvPr>
            <p:ph type="body" sz="quarter" idx="59" hasCustomPrompt="1"/>
          </p:nvPr>
        </p:nvSpPr>
        <p:spPr>
          <a:xfrm>
            <a:off x="274336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id="{44F459B4-68F6-2082-BD62-FC3E58D0F26E}"/>
              </a:ext>
            </a:extLst>
          </p:cNvPr>
          <p:cNvSpPr>
            <a:spLocks noGrp="1"/>
          </p:cNvSpPr>
          <p:nvPr>
            <p:ph type="body" sz="quarter" idx="38" hasCustomPrompt="1"/>
          </p:nvPr>
        </p:nvSpPr>
        <p:spPr>
          <a:xfrm>
            <a:off x="274336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id="{A650F2FE-36F4-C6F4-3C3D-E6EE54FE7951}"/>
              </a:ext>
            </a:extLst>
          </p:cNvPr>
          <p:cNvSpPr/>
          <p:nvPr userDrawn="1"/>
        </p:nvSpPr>
        <p:spPr>
          <a:xfrm>
            <a:off x="6275387" y="152536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12" name="Текст 16">
            <a:extLst>
              <a:ext uri="{FF2B5EF4-FFF2-40B4-BE49-F238E27FC236}">
                <a16:creationId xmlns:a16="http://schemas.microsoft.com/office/drawing/2014/main" id="{C2FDF2BF-939C-29CB-1023-9D5CF8E07708}"/>
              </a:ext>
            </a:extLst>
          </p:cNvPr>
          <p:cNvSpPr>
            <a:spLocks noGrp="1"/>
          </p:cNvSpPr>
          <p:nvPr>
            <p:ph type="body" sz="quarter" idx="61" hasCustomPrompt="1"/>
          </p:nvPr>
        </p:nvSpPr>
        <p:spPr>
          <a:xfrm>
            <a:off x="8422797"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3" name="Текст 16">
            <a:extLst>
              <a:ext uri="{FF2B5EF4-FFF2-40B4-BE49-F238E27FC236}">
                <a16:creationId xmlns:a16="http://schemas.microsoft.com/office/drawing/2014/main" id="{93D91850-54F6-6EC2-2A5C-33D367E6E966}"/>
              </a:ext>
            </a:extLst>
          </p:cNvPr>
          <p:cNvSpPr>
            <a:spLocks noGrp="1"/>
          </p:cNvSpPr>
          <p:nvPr>
            <p:ph type="body" sz="quarter" idx="62" hasCustomPrompt="1"/>
          </p:nvPr>
        </p:nvSpPr>
        <p:spPr>
          <a:xfrm>
            <a:off x="8422800" y="1697681"/>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4" name="Текст 16">
            <a:extLst>
              <a:ext uri="{FF2B5EF4-FFF2-40B4-BE49-F238E27FC236}">
                <a16:creationId xmlns:a16="http://schemas.microsoft.com/office/drawing/2014/main" id="{E1EA4928-DBE4-31D2-BE79-3A2DE241805A}"/>
              </a:ext>
            </a:extLst>
          </p:cNvPr>
          <p:cNvSpPr>
            <a:spLocks noGrp="1"/>
          </p:cNvSpPr>
          <p:nvPr>
            <p:ph type="body" sz="quarter" idx="63" hasCustomPrompt="1"/>
          </p:nvPr>
        </p:nvSpPr>
        <p:spPr>
          <a:xfrm>
            <a:off x="8422797"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5" name="Image 9" descr="preencoded.png">
            <a:extLst>
              <a:ext uri="{FF2B5EF4-FFF2-40B4-BE49-F238E27FC236}">
                <a16:creationId xmlns:a16="http://schemas.microsoft.com/office/drawing/2014/main" id="{AF4AFEF6-C006-DB73-54A5-37B5FEA10DD3}"/>
              </a:ext>
            </a:extLst>
          </p:cNvPr>
          <p:cNvSpPr/>
          <p:nvPr userDrawn="1"/>
        </p:nvSpPr>
        <p:spPr>
          <a:xfrm>
            <a:off x="606590" y="398281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16" name="Текст 16">
            <a:extLst>
              <a:ext uri="{FF2B5EF4-FFF2-40B4-BE49-F238E27FC236}">
                <a16:creationId xmlns:a16="http://schemas.microsoft.com/office/drawing/2014/main" id="{7C8340CC-7255-25FA-58BA-1FFC6CD02172}"/>
              </a:ext>
            </a:extLst>
          </p:cNvPr>
          <p:cNvSpPr>
            <a:spLocks noGrp="1"/>
          </p:cNvSpPr>
          <p:nvPr>
            <p:ph type="body" sz="quarter" idx="65" hasCustomPrompt="1"/>
          </p:nvPr>
        </p:nvSpPr>
        <p:spPr>
          <a:xfrm>
            <a:off x="2743366"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7" name="Текст 16">
            <a:extLst>
              <a:ext uri="{FF2B5EF4-FFF2-40B4-BE49-F238E27FC236}">
                <a16:creationId xmlns:a16="http://schemas.microsoft.com/office/drawing/2014/main" id="{75069D7F-39CE-00F1-523F-82C5EA215C66}"/>
              </a:ext>
            </a:extLst>
          </p:cNvPr>
          <p:cNvSpPr>
            <a:spLocks noGrp="1"/>
          </p:cNvSpPr>
          <p:nvPr>
            <p:ph type="body" sz="quarter" idx="66" hasCustomPrompt="1"/>
          </p:nvPr>
        </p:nvSpPr>
        <p:spPr>
          <a:xfrm>
            <a:off x="274336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8" name="Текст 16">
            <a:extLst>
              <a:ext uri="{FF2B5EF4-FFF2-40B4-BE49-F238E27FC236}">
                <a16:creationId xmlns:a16="http://schemas.microsoft.com/office/drawing/2014/main" id="{AE160570-1145-B86F-8891-3E0FB59A6B25}"/>
              </a:ext>
            </a:extLst>
          </p:cNvPr>
          <p:cNvSpPr>
            <a:spLocks noGrp="1"/>
          </p:cNvSpPr>
          <p:nvPr>
            <p:ph type="body" sz="quarter" idx="67" hasCustomPrompt="1"/>
          </p:nvPr>
        </p:nvSpPr>
        <p:spPr>
          <a:xfrm>
            <a:off x="274336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9" name="Image 9" descr="preencoded.png">
            <a:extLst>
              <a:ext uri="{FF2B5EF4-FFF2-40B4-BE49-F238E27FC236}">
                <a16:creationId xmlns:a16="http://schemas.microsoft.com/office/drawing/2014/main" id="{70052B51-D0DE-E7E1-4AB3-B5A65A665B83}"/>
              </a:ext>
            </a:extLst>
          </p:cNvPr>
          <p:cNvSpPr/>
          <p:nvPr userDrawn="1"/>
        </p:nvSpPr>
        <p:spPr>
          <a:xfrm>
            <a:off x="6275387" y="398281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20" name="Текст 16">
            <a:extLst>
              <a:ext uri="{FF2B5EF4-FFF2-40B4-BE49-F238E27FC236}">
                <a16:creationId xmlns:a16="http://schemas.microsoft.com/office/drawing/2014/main" id="{A7B70D08-D7E2-CE42-60EB-987A3C486DBB}"/>
              </a:ext>
            </a:extLst>
          </p:cNvPr>
          <p:cNvSpPr>
            <a:spLocks noGrp="1"/>
          </p:cNvSpPr>
          <p:nvPr>
            <p:ph type="body" sz="quarter" idx="69" hasCustomPrompt="1"/>
          </p:nvPr>
        </p:nvSpPr>
        <p:spPr>
          <a:xfrm>
            <a:off x="8422797"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1" name="Текст 16">
            <a:extLst>
              <a:ext uri="{FF2B5EF4-FFF2-40B4-BE49-F238E27FC236}">
                <a16:creationId xmlns:a16="http://schemas.microsoft.com/office/drawing/2014/main" id="{B11038A5-1096-6384-E97D-92A0E09742C5}"/>
              </a:ext>
            </a:extLst>
          </p:cNvPr>
          <p:cNvSpPr>
            <a:spLocks noGrp="1"/>
          </p:cNvSpPr>
          <p:nvPr>
            <p:ph type="body" sz="quarter" idx="70" hasCustomPrompt="1"/>
          </p:nvPr>
        </p:nvSpPr>
        <p:spPr>
          <a:xfrm>
            <a:off x="8422800"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2" name="Текст 16">
            <a:extLst>
              <a:ext uri="{FF2B5EF4-FFF2-40B4-BE49-F238E27FC236}">
                <a16:creationId xmlns:a16="http://schemas.microsoft.com/office/drawing/2014/main" id="{90A97730-4CBE-2C63-A736-F83A1D9DBD24}"/>
              </a:ext>
            </a:extLst>
          </p:cNvPr>
          <p:cNvSpPr>
            <a:spLocks noGrp="1"/>
          </p:cNvSpPr>
          <p:nvPr>
            <p:ph type="body" sz="quarter" idx="71" hasCustomPrompt="1"/>
          </p:nvPr>
        </p:nvSpPr>
        <p:spPr>
          <a:xfrm>
            <a:off x="8422797"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3" name="Рисунок 61">
            <a:extLst>
              <a:ext uri="{FF2B5EF4-FFF2-40B4-BE49-F238E27FC236}">
                <a16:creationId xmlns:a16="http://schemas.microsoft.com/office/drawing/2014/main" id="{5570C076-EA80-6CD1-FF02-571C2070A61E}"/>
              </a:ext>
            </a:extLst>
          </p:cNvPr>
          <p:cNvSpPr>
            <a:spLocks noGrp="1"/>
          </p:cNvSpPr>
          <p:nvPr>
            <p:ph type="pic" sz="quarter" idx="72" hasCustomPrompt="1"/>
          </p:nvPr>
        </p:nvSpPr>
        <p:spPr>
          <a:xfrm>
            <a:off x="6275388" y="1525369"/>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4" name="Рисунок 61">
            <a:extLst>
              <a:ext uri="{FF2B5EF4-FFF2-40B4-BE49-F238E27FC236}">
                <a16:creationId xmlns:a16="http://schemas.microsoft.com/office/drawing/2014/main" id="{AEE2AB38-B611-CB8D-D018-BBB830F4B91D}"/>
              </a:ext>
            </a:extLst>
          </p:cNvPr>
          <p:cNvSpPr>
            <a:spLocks noGrp="1"/>
          </p:cNvSpPr>
          <p:nvPr>
            <p:ph type="pic" sz="quarter" idx="73" hasCustomPrompt="1"/>
          </p:nvPr>
        </p:nvSpPr>
        <p:spPr>
          <a:xfrm>
            <a:off x="605000" y="3982856"/>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5" name="Рисунок 61">
            <a:extLst>
              <a:ext uri="{FF2B5EF4-FFF2-40B4-BE49-F238E27FC236}">
                <a16:creationId xmlns:a16="http://schemas.microsoft.com/office/drawing/2014/main" id="{1D2F6CEC-7EA7-1EDE-CF85-9DF9D9F44CA8}"/>
              </a:ext>
            </a:extLst>
          </p:cNvPr>
          <p:cNvSpPr>
            <a:spLocks noGrp="1"/>
          </p:cNvSpPr>
          <p:nvPr>
            <p:ph type="pic" sz="quarter" idx="74" hasCustomPrompt="1"/>
          </p:nvPr>
        </p:nvSpPr>
        <p:spPr>
          <a:xfrm>
            <a:off x="6275388" y="3982856"/>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1" name="Google Shape;12;p1" descr="preencoded.png">
            <a:extLst>
              <a:ext uri="{FF2B5EF4-FFF2-40B4-BE49-F238E27FC236}">
                <a16:creationId xmlns:a16="http://schemas.microsoft.com/office/drawing/2014/main" id="{8FC98CC6-9ACC-4E30-BC58-18247F2B525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id="{24362020-3C06-4391-8E96-0570CA4010A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id="{33148F10-0272-4904-92A0-A711072DA47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id="{467F282A-C971-419B-820B-3832884DFED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id="{BA1955E0-4C02-4597-AAB0-421D1474FEA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id="{83379CAC-2A54-488D-B1ED-E868E0680F0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id="{EFCE01A1-1AE3-4A0B-B8B0-52F38BF9117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id="{C70EC5C9-7F16-4E72-A6B8-7DD3BDF74BC1}"/>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id="{BD4CA880-2B89-4C57-95B8-ABF2A8463F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id="{05BD9F76-B6BC-42F7-A990-9B2ECD34DAD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id="{D025C7F7-611C-4CE1-8B7E-715CFB1CA83A}"/>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id="{D3799D5C-970D-49DF-BA67-B65264B017B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id="{A3C4DEC2-CB91-44DD-86AE-E0A290033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id="{F90EE825-CE8C-4FBA-A78D-BAB0B095B27E}"/>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id="{ACA7E24A-D2C4-4E60-B745-FD110B1EBDDA}"/>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id="{2D094ACD-C98A-4C5A-B264-3C3910DD44CB}"/>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id="{8101BB65-B328-4702-8374-6B1C46FA5611}"/>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id="{D7698C47-58B4-4871-8106-F9F1DFA98D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id="{69E16FE9-108A-406B-826B-4EE52E5B604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id="{AA85C354-88AD-4193-9D35-33447407AFD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id="{A0AFA0B3-B71C-4E7C-91B3-DCD00504C3B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869BE408-2BA1-E587-D17B-ABAF58F4DEE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345132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1">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D8807E3-DEB4-BBDB-1DB9-B0FCFC5F4D88}"/>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05056309-2054-B3A7-5345-2DB0D83214A0}"/>
              </a:ext>
            </a:extLst>
          </p:cNvPr>
          <p:cNvSpPr>
            <a:spLocks noGrp="1"/>
          </p:cNvSpPr>
          <p:nvPr>
            <p:ph type="body" sz="quarter" idx="23" hasCustomPrompt="1"/>
          </p:nvPr>
        </p:nvSpPr>
        <p:spPr>
          <a:xfrm>
            <a:off x="572187" y="1492752"/>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0" name="Google Shape;12;p1" descr="preencoded.png">
            <a:extLst>
              <a:ext uri="{FF2B5EF4-FFF2-40B4-BE49-F238E27FC236}">
                <a16:creationId xmlns:a16="http://schemas.microsoft.com/office/drawing/2014/main" id="{8D5944EB-09CA-46C0-967B-95BAF9B3AB63}"/>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8450B84C-1A10-4046-8CD6-2FB924232C82}"/>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81CCACF9-BA51-4D4B-9695-F851E7EE4F5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825BD80C-411A-40AF-9A2C-05794EB86B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ACEB7E2-69F4-49F2-90AD-5D4A5C77C3D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C41DE690-BF04-4730-AB72-BBA41170E30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E83D7CA8-B035-4AE6-A24D-DA4304A83791}"/>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84DF75F2-D3E5-4B35-9809-D494DBB3F77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1978BF54-A19D-4A03-9FDC-90F0FF85464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3EDBC791-46DD-4AE6-AA43-F940C3DD43C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BE9F1FB5-89F0-4A00-A205-95E755D3B99C}"/>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E8DAF231-F838-4D81-BFE9-76085D5825F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88F23F73-7A09-4DAF-B1BC-517E73AB886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FDA132C6-C1E8-470A-A76F-A86846CD05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BBAE307E-FC70-4606-9A9E-24D18C457C90}"/>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5D868276-8785-42AE-85D2-BB9C6E99B0D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696AC718-CFFE-42F6-8633-F156973C1151}"/>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E383CA19-E134-4711-9931-DA5442609FD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B6FDBAA6-386F-489A-BD4B-E1249F202B2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23A72FF2-D629-4AAE-B7FE-313A88E969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A320B6E-0371-4CAC-8E01-EBE71BDA5AA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3" name="Image 4" descr="preencoded.png">
            <a:extLst>
              <a:ext uri="{FF2B5EF4-FFF2-40B4-BE49-F238E27FC236}">
                <a16:creationId xmlns:a16="http://schemas.microsoft.com/office/drawing/2014/main" id="{26EDA78B-C367-48A9-861F-EA5AD080B110}"/>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2808" y="2051524"/>
            <a:ext cx="3431817" cy="4345136"/>
          </a:xfrm>
          <a:prstGeom prst="rect">
            <a:avLst/>
          </a:prstGeom>
        </p:spPr>
      </p:pic>
      <p:sp>
        <p:nvSpPr>
          <p:cNvPr id="54" name="Текст 16">
            <a:extLst>
              <a:ext uri="{FF2B5EF4-FFF2-40B4-BE49-F238E27FC236}">
                <a16:creationId xmlns:a16="http://schemas.microsoft.com/office/drawing/2014/main" id="{46EA58EA-41B1-4A30-BF2E-3C11BE3D8C9F}"/>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55" name="Текст 16">
            <a:extLst>
              <a:ext uri="{FF2B5EF4-FFF2-40B4-BE49-F238E27FC236}">
                <a16:creationId xmlns:a16="http://schemas.microsoft.com/office/drawing/2014/main" id="{88209210-03B0-4165-8858-E919BC23859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56" name="Текст 16">
            <a:extLst>
              <a:ext uri="{FF2B5EF4-FFF2-40B4-BE49-F238E27FC236}">
                <a16:creationId xmlns:a16="http://schemas.microsoft.com/office/drawing/2014/main" id="{CFC551D1-3288-49DB-8ABC-9C2A9FDEF0B0}"/>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57" name="Текст 16">
            <a:extLst>
              <a:ext uri="{FF2B5EF4-FFF2-40B4-BE49-F238E27FC236}">
                <a16:creationId xmlns:a16="http://schemas.microsoft.com/office/drawing/2014/main" id="{A4C06C3E-514B-4B2E-AA06-32BB5F52A56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58" name="Текст 5">
            <a:extLst>
              <a:ext uri="{FF2B5EF4-FFF2-40B4-BE49-F238E27FC236}">
                <a16:creationId xmlns:a16="http://schemas.microsoft.com/office/drawing/2014/main" id="{53EF6CCE-6757-40C6-9E43-8005B63F8CE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59" name="Текст 5">
            <a:extLst>
              <a:ext uri="{FF2B5EF4-FFF2-40B4-BE49-F238E27FC236}">
                <a16:creationId xmlns:a16="http://schemas.microsoft.com/office/drawing/2014/main" id="{71ADCEA5-C5E3-456C-B401-2E55BE398729}"/>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0" name="Текст 5">
            <a:extLst>
              <a:ext uri="{FF2B5EF4-FFF2-40B4-BE49-F238E27FC236}">
                <a16:creationId xmlns:a16="http://schemas.microsoft.com/office/drawing/2014/main" id="{D7877E37-B6B0-4020-894A-E1B32C3D6D45}"/>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1" name="Текст 5">
            <a:extLst>
              <a:ext uri="{FF2B5EF4-FFF2-40B4-BE49-F238E27FC236}">
                <a16:creationId xmlns:a16="http://schemas.microsoft.com/office/drawing/2014/main" id="{0AA3E16F-E830-440C-B7DB-FF82D86D0766}"/>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2" name="TextBox 1">
            <a:extLst>
              <a:ext uri="{FF2B5EF4-FFF2-40B4-BE49-F238E27FC236}">
                <a16:creationId xmlns:a16="http://schemas.microsoft.com/office/drawing/2014/main" id="{43B34B92-6449-F88D-2816-3AA12579B5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77971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2">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EADDF471-532A-0A63-DB6D-B81424F1101C}"/>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FF7A4A65-B026-F262-DA4B-F760BB62BC6C}"/>
              </a:ext>
            </a:extLst>
          </p:cNvPr>
          <p:cNvSpPr>
            <a:spLocks noGrp="1"/>
          </p:cNvSpPr>
          <p:nvPr>
            <p:ph type="body" sz="quarter" idx="23" hasCustomPrompt="1"/>
          </p:nvPr>
        </p:nvSpPr>
        <p:spPr>
          <a:xfrm>
            <a:off x="572187" y="1492694"/>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Google Shape;12;p1" descr="preencoded.png">
            <a:extLst>
              <a:ext uri="{FF2B5EF4-FFF2-40B4-BE49-F238E27FC236}">
                <a16:creationId xmlns:a16="http://schemas.microsoft.com/office/drawing/2014/main" id="{7F0FA6B0-144F-4160-ABDE-8AE7C92DB392}"/>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7" name="Текст 16">
            <a:extLst>
              <a:ext uri="{FF2B5EF4-FFF2-40B4-BE49-F238E27FC236}">
                <a16:creationId xmlns:a16="http://schemas.microsoft.com/office/drawing/2014/main" id="{8A2588E9-693B-4550-AEAE-2377B2D36E6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8" name="Прямоугольник 29">
            <a:extLst>
              <a:ext uri="{FF2B5EF4-FFF2-40B4-BE49-F238E27FC236}">
                <a16:creationId xmlns:a16="http://schemas.microsoft.com/office/drawing/2014/main" id="{ED1D4B83-35DD-4AE9-A1A0-B9872AA0A9C2}"/>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9" name="Текст 16">
            <a:extLst>
              <a:ext uri="{FF2B5EF4-FFF2-40B4-BE49-F238E27FC236}">
                <a16:creationId xmlns:a16="http://schemas.microsoft.com/office/drawing/2014/main" id="{1CB1D0D8-100B-4BDD-9DCA-404E02DFF9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0" name="Текст 16">
            <a:extLst>
              <a:ext uri="{FF2B5EF4-FFF2-40B4-BE49-F238E27FC236}">
                <a16:creationId xmlns:a16="http://schemas.microsoft.com/office/drawing/2014/main" id="{BE85683D-5B74-4422-9357-14E852C4887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1" name="Текст 16">
            <a:extLst>
              <a:ext uri="{FF2B5EF4-FFF2-40B4-BE49-F238E27FC236}">
                <a16:creationId xmlns:a16="http://schemas.microsoft.com/office/drawing/2014/main" id="{EDF2FA8C-25ED-4D46-824E-02C4F001949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2" name="Текст 16">
            <a:extLst>
              <a:ext uri="{FF2B5EF4-FFF2-40B4-BE49-F238E27FC236}">
                <a16:creationId xmlns:a16="http://schemas.microsoft.com/office/drawing/2014/main" id="{36C589D1-332E-4EC9-93E4-8DC1F3F3248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3" name="Текст 16">
            <a:extLst>
              <a:ext uri="{FF2B5EF4-FFF2-40B4-BE49-F238E27FC236}">
                <a16:creationId xmlns:a16="http://schemas.microsoft.com/office/drawing/2014/main" id="{0EE576DA-A56A-4993-9FA8-F30C8AC97685}"/>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4" name="Текст 16">
            <a:extLst>
              <a:ext uri="{FF2B5EF4-FFF2-40B4-BE49-F238E27FC236}">
                <a16:creationId xmlns:a16="http://schemas.microsoft.com/office/drawing/2014/main" id="{64794C58-520A-4A10-8765-58CAB1426CC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5" name="Прямая соединительная линия 46">
            <a:extLst>
              <a:ext uri="{FF2B5EF4-FFF2-40B4-BE49-F238E27FC236}">
                <a16:creationId xmlns:a16="http://schemas.microsoft.com/office/drawing/2014/main" id="{14C71022-64C6-4CA3-A9D9-CBDC7ACFF34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6" name="Группа 48">
            <a:extLst>
              <a:ext uri="{FF2B5EF4-FFF2-40B4-BE49-F238E27FC236}">
                <a16:creationId xmlns:a16="http://schemas.microsoft.com/office/drawing/2014/main" id="{BA72B0FA-0BC9-4C69-A871-2A1106BB5578}"/>
              </a:ext>
            </a:extLst>
          </p:cNvPr>
          <p:cNvGrpSpPr/>
          <p:nvPr userDrawn="1"/>
        </p:nvGrpSpPr>
        <p:grpSpPr>
          <a:xfrm>
            <a:off x="50803" y="43806"/>
            <a:ext cx="29472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306B0ADB-F019-487B-8E97-939BD52A100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8" name="Полилиния 50">
              <a:extLst>
                <a:ext uri="{FF2B5EF4-FFF2-40B4-BE49-F238E27FC236}">
                  <a16:creationId xmlns:a16="http://schemas.microsoft.com/office/drawing/2014/main" id="{BDEC29FB-86D5-4912-B85F-F79B5AF704B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9" name="Полилиния 51">
              <a:extLst>
                <a:ext uri="{FF2B5EF4-FFF2-40B4-BE49-F238E27FC236}">
                  <a16:creationId xmlns:a16="http://schemas.microsoft.com/office/drawing/2014/main" id="{9E8315C4-64B6-441E-81F5-5BFBA9231B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0" name="Group 32">
            <a:extLst>
              <a:ext uri="{FF2B5EF4-FFF2-40B4-BE49-F238E27FC236}">
                <a16:creationId xmlns:a16="http://schemas.microsoft.com/office/drawing/2014/main" id="{2BABD2D8-6BEB-4DE4-A3CA-D1CFC1670ED2}"/>
              </a:ext>
            </a:extLst>
          </p:cNvPr>
          <p:cNvGrpSpPr/>
          <p:nvPr userDrawn="1"/>
        </p:nvGrpSpPr>
        <p:grpSpPr>
          <a:xfrm>
            <a:off x="-8878" y="-5773"/>
            <a:ext cx="339078" cy="311173"/>
            <a:chOff x="-8878" y="-5773"/>
            <a:chExt cx="339078" cy="311173"/>
          </a:xfrm>
        </p:grpSpPr>
        <p:sp>
          <p:nvSpPr>
            <p:cNvPr id="51" name="Прямоугольник 47">
              <a:extLst>
                <a:ext uri="{FF2B5EF4-FFF2-40B4-BE49-F238E27FC236}">
                  <a16:creationId xmlns:a16="http://schemas.microsoft.com/office/drawing/2014/main" id="{4772B331-14D9-47CC-A77F-2659A7FE5BC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2" name="Группа 48">
              <a:extLst>
                <a:ext uri="{FF2B5EF4-FFF2-40B4-BE49-F238E27FC236}">
                  <a16:creationId xmlns:a16="http://schemas.microsoft.com/office/drawing/2014/main" id="{9CD20393-D640-4ABD-89F8-C2BCE5B38AFF}"/>
                </a:ext>
              </a:extLst>
            </p:cNvPr>
            <p:cNvGrpSpPr/>
            <p:nvPr userDrawn="1"/>
          </p:nvGrpSpPr>
          <p:grpSpPr>
            <a:xfrm>
              <a:off x="41277" y="43805"/>
              <a:ext cx="23946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id="{C6FB93FE-9CB0-4E12-8A63-B054318A33E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4" name="Полилиния 50">
                <a:extLst>
                  <a:ext uri="{FF2B5EF4-FFF2-40B4-BE49-F238E27FC236}">
                    <a16:creationId xmlns:a16="http://schemas.microsoft.com/office/drawing/2014/main" id="{F5F6ACB7-9BFA-4220-B45E-2FC915C97B5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5" name="Полилиния 51">
                <a:extLst>
                  <a:ext uri="{FF2B5EF4-FFF2-40B4-BE49-F238E27FC236}">
                    <a16:creationId xmlns:a16="http://schemas.microsoft.com/office/drawing/2014/main" id="{6B7F88FA-4F8A-4A2B-BA4F-E0EC128C58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7" name="Прямоугольник 30">
            <a:extLst>
              <a:ext uri="{FF2B5EF4-FFF2-40B4-BE49-F238E27FC236}">
                <a16:creationId xmlns:a16="http://schemas.microsoft.com/office/drawing/2014/main" id="{16491AAE-F765-46D0-8528-C14066D8665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9" name="Image 4" descr="preencoded.png">
            <a:extLst>
              <a:ext uri="{FF2B5EF4-FFF2-40B4-BE49-F238E27FC236}">
                <a16:creationId xmlns:a16="http://schemas.microsoft.com/office/drawing/2014/main" id="{2651D8B4-EF18-41D2-A3BF-C5642C1364E3}"/>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8172808" y="2051524"/>
            <a:ext cx="3431817" cy="4345136"/>
          </a:xfrm>
          <a:prstGeom prst="rect">
            <a:avLst/>
          </a:prstGeom>
        </p:spPr>
      </p:pic>
      <p:sp>
        <p:nvSpPr>
          <p:cNvPr id="60" name="Текст 16">
            <a:extLst>
              <a:ext uri="{FF2B5EF4-FFF2-40B4-BE49-F238E27FC236}">
                <a16:creationId xmlns:a16="http://schemas.microsoft.com/office/drawing/2014/main" id="{C4A04C2A-D9C9-436E-B2CF-8935FED9CDC5}"/>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61" name="Текст 16">
            <a:extLst>
              <a:ext uri="{FF2B5EF4-FFF2-40B4-BE49-F238E27FC236}">
                <a16:creationId xmlns:a16="http://schemas.microsoft.com/office/drawing/2014/main" id="{80489B5A-628A-4236-B2B4-8B181DCA5D57}"/>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62" name="Текст 16">
            <a:extLst>
              <a:ext uri="{FF2B5EF4-FFF2-40B4-BE49-F238E27FC236}">
                <a16:creationId xmlns:a16="http://schemas.microsoft.com/office/drawing/2014/main" id="{570B00CE-5386-4A1F-90D2-09F0849CD8DF}"/>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63" name="Текст 16">
            <a:extLst>
              <a:ext uri="{FF2B5EF4-FFF2-40B4-BE49-F238E27FC236}">
                <a16:creationId xmlns:a16="http://schemas.microsoft.com/office/drawing/2014/main" id="{76C560BA-3705-4627-8804-23357EAAE7D6}"/>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64" name="Текст 5">
            <a:extLst>
              <a:ext uri="{FF2B5EF4-FFF2-40B4-BE49-F238E27FC236}">
                <a16:creationId xmlns:a16="http://schemas.microsoft.com/office/drawing/2014/main" id="{EED3D117-3496-4234-9D8D-CD32E90C9E7F}"/>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5" name="Текст 5">
            <a:extLst>
              <a:ext uri="{FF2B5EF4-FFF2-40B4-BE49-F238E27FC236}">
                <a16:creationId xmlns:a16="http://schemas.microsoft.com/office/drawing/2014/main" id="{4E0F8ADF-14AE-4D72-9E5D-0CFBF9177E8D}"/>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6" name="Текст 5">
            <a:extLst>
              <a:ext uri="{FF2B5EF4-FFF2-40B4-BE49-F238E27FC236}">
                <a16:creationId xmlns:a16="http://schemas.microsoft.com/office/drawing/2014/main" id="{44D561BB-187D-407E-A435-25F94149C28F}"/>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7" name="Текст 5">
            <a:extLst>
              <a:ext uri="{FF2B5EF4-FFF2-40B4-BE49-F238E27FC236}">
                <a16:creationId xmlns:a16="http://schemas.microsoft.com/office/drawing/2014/main" id="{DFD9B2E0-7083-41D3-A67D-6816873672CC}"/>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9" name="Picture Placeholder 10">
            <a:extLst>
              <a:ext uri="{FF2B5EF4-FFF2-40B4-BE49-F238E27FC236}">
                <a16:creationId xmlns:a16="http://schemas.microsoft.com/office/drawing/2014/main" id="{1B528488-3D88-49BC-9B4E-EA91F59497CC}"/>
              </a:ext>
            </a:extLst>
          </p:cNvPr>
          <p:cNvSpPr>
            <a:spLocks noGrp="1"/>
          </p:cNvSpPr>
          <p:nvPr>
            <p:ph type="pic" sz="quarter" idx="68"/>
          </p:nvPr>
        </p:nvSpPr>
        <p:spPr>
          <a:xfrm>
            <a:off x="3305903" y="216285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0" name="Picture Placeholder 11">
            <a:extLst>
              <a:ext uri="{FF2B5EF4-FFF2-40B4-BE49-F238E27FC236}">
                <a16:creationId xmlns:a16="http://schemas.microsoft.com/office/drawing/2014/main" id="{633825ED-11D2-48AA-860B-8ABFE0BCEA26}"/>
              </a:ext>
            </a:extLst>
          </p:cNvPr>
          <p:cNvSpPr>
            <a:spLocks noGrp="1"/>
          </p:cNvSpPr>
          <p:nvPr>
            <p:ph type="pic" sz="quarter" idx="69"/>
          </p:nvPr>
        </p:nvSpPr>
        <p:spPr>
          <a:xfrm>
            <a:off x="1832854"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1" name="Picture Placeholder 12">
            <a:extLst>
              <a:ext uri="{FF2B5EF4-FFF2-40B4-BE49-F238E27FC236}">
                <a16:creationId xmlns:a16="http://schemas.microsoft.com/office/drawing/2014/main" id="{9AA19A48-3753-4E6C-A35B-B2DF32EC5DB5}"/>
              </a:ext>
            </a:extLst>
          </p:cNvPr>
          <p:cNvSpPr>
            <a:spLocks noGrp="1"/>
          </p:cNvSpPr>
          <p:nvPr>
            <p:ph type="pic" sz="quarter" idx="70"/>
          </p:nvPr>
        </p:nvSpPr>
        <p:spPr>
          <a:xfrm>
            <a:off x="3287049"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2" name="Picture Placeholder 13">
            <a:extLst>
              <a:ext uri="{FF2B5EF4-FFF2-40B4-BE49-F238E27FC236}">
                <a16:creationId xmlns:a16="http://schemas.microsoft.com/office/drawing/2014/main" id="{82378855-5027-4A2F-A452-86026A5C6B90}"/>
              </a:ext>
            </a:extLst>
          </p:cNvPr>
          <p:cNvSpPr>
            <a:spLocks noGrp="1"/>
          </p:cNvSpPr>
          <p:nvPr>
            <p:ph type="pic" sz="quarter" idx="71"/>
          </p:nvPr>
        </p:nvSpPr>
        <p:spPr>
          <a:xfrm>
            <a:off x="4026227" y="3431400"/>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3" name="Picture Placeholder 14">
            <a:extLst>
              <a:ext uri="{FF2B5EF4-FFF2-40B4-BE49-F238E27FC236}">
                <a16:creationId xmlns:a16="http://schemas.microsoft.com/office/drawing/2014/main" id="{09AE3746-20E1-4D97-8672-D15A085EE466}"/>
              </a:ext>
            </a:extLst>
          </p:cNvPr>
          <p:cNvSpPr>
            <a:spLocks noGrp="1"/>
          </p:cNvSpPr>
          <p:nvPr>
            <p:ph type="pic" sz="quarter" idx="72"/>
          </p:nvPr>
        </p:nvSpPr>
        <p:spPr>
          <a:xfrm>
            <a:off x="1137497" y="3421973"/>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4" name="Picture Placeholder 9">
            <a:extLst>
              <a:ext uri="{FF2B5EF4-FFF2-40B4-BE49-F238E27FC236}">
                <a16:creationId xmlns:a16="http://schemas.microsoft.com/office/drawing/2014/main" id="{7870D098-B4A4-4F81-B402-C32D74C4F388}"/>
              </a:ext>
            </a:extLst>
          </p:cNvPr>
          <p:cNvSpPr>
            <a:spLocks noGrp="1"/>
          </p:cNvSpPr>
          <p:nvPr>
            <p:ph type="pic" sz="quarter" idx="73"/>
          </p:nvPr>
        </p:nvSpPr>
        <p:spPr>
          <a:xfrm>
            <a:off x="1858396" y="217047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2" name="TextBox 1">
            <a:extLst>
              <a:ext uri="{FF2B5EF4-FFF2-40B4-BE49-F238E27FC236}">
                <a16:creationId xmlns:a16="http://schemas.microsoft.com/office/drawing/2014/main" id="{4BF0E32A-9580-3BE9-45B8-5491C8FAA1C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059079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 4">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E07CF04-222D-387F-7DFA-E4DA13033378}"/>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Прямоугольник 8">
            <a:extLst>
              <a:ext uri="{FF2B5EF4-FFF2-40B4-BE49-F238E27FC236}">
                <a16:creationId xmlns:a16="http://schemas.microsoft.com/office/drawing/2014/main" id="{9DBE50E1-7A1C-40A6-ADD5-637542D9848C}"/>
              </a:ext>
            </a:extLst>
          </p:cNvPr>
          <p:cNvSpPr/>
          <p:nvPr userDrawn="1"/>
        </p:nvSpPr>
        <p:spPr>
          <a:xfrm>
            <a:off x="-17502" y="-9939"/>
            <a:ext cx="5156032" cy="6897757"/>
          </a:xfrm>
          <a:custGeom>
            <a:avLst/>
            <a:gdLst>
              <a:gd name="connsiteX0" fmla="*/ 0 w 5156032"/>
              <a:gd name="connsiteY0" fmla="*/ 0 h 6858000"/>
              <a:gd name="connsiteX1" fmla="*/ 5156032 w 5156032"/>
              <a:gd name="connsiteY1" fmla="*/ 0 h 6858000"/>
              <a:gd name="connsiteX2" fmla="*/ 5156032 w 5156032"/>
              <a:gd name="connsiteY2" fmla="*/ 6858000 h 6858000"/>
              <a:gd name="connsiteX3" fmla="*/ 0 w 5156032"/>
              <a:gd name="connsiteY3" fmla="*/ 6858000 h 6858000"/>
              <a:gd name="connsiteX4" fmla="*/ 0 w 5156032"/>
              <a:gd name="connsiteY4" fmla="*/ 0 h 6858000"/>
              <a:gd name="connsiteX0" fmla="*/ 0 w 5156032"/>
              <a:gd name="connsiteY0" fmla="*/ 0 h 6858000"/>
              <a:gd name="connsiteX1" fmla="*/ 5156032 w 5156032"/>
              <a:gd name="connsiteY1" fmla="*/ 0 h 6858000"/>
              <a:gd name="connsiteX2" fmla="*/ 3347110 w 5156032"/>
              <a:gd name="connsiteY2" fmla="*/ 6778487 h 6858000"/>
              <a:gd name="connsiteX3" fmla="*/ 0 w 5156032"/>
              <a:gd name="connsiteY3" fmla="*/ 6858000 h 6858000"/>
              <a:gd name="connsiteX4" fmla="*/ 0 w 5156032"/>
              <a:gd name="connsiteY4" fmla="*/ 0 h 6858000"/>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58000 h 6897757"/>
              <a:gd name="connsiteX4" fmla="*/ 0 w 5156032"/>
              <a:gd name="connsiteY4" fmla="*/ 0 h 6897757"/>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87817 h 6897757"/>
              <a:gd name="connsiteX4" fmla="*/ 0 w 5156032"/>
              <a:gd name="connsiteY4" fmla="*/ 0 h 689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032" h="6897757">
                <a:moveTo>
                  <a:pt x="0" y="0"/>
                </a:moveTo>
                <a:lnTo>
                  <a:pt x="5156032" y="0"/>
                </a:lnTo>
                <a:lnTo>
                  <a:pt x="3337171" y="6897757"/>
                </a:lnTo>
                <a:lnTo>
                  <a:pt x="0" y="6887817"/>
                </a:lnTo>
                <a:lnTo>
                  <a:pt x="0" y="0"/>
                </a:lnTo>
                <a:close/>
              </a:path>
            </a:pathLst>
          </a:custGeom>
          <a:solidFill>
            <a:srgbClr val="004494">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5" name="Image 1" descr="preencoded.png">
            <a:extLst>
              <a:ext uri="{FF2B5EF4-FFF2-40B4-BE49-F238E27FC236}">
                <a16:creationId xmlns:a16="http://schemas.microsoft.com/office/drawing/2014/main" id="{AAD2467A-B5E1-352D-C95D-DEE73BFFB3C2}"/>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6688316D-EE85-0794-78C9-093A228C51EC}"/>
              </a:ext>
            </a:extLst>
          </p:cNvPr>
          <p:cNvSpPr>
            <a:spLocks noGrp="1"/>
          </p:cNvSpPr>
          <p:nvPr>
            <p:ph type="title" hasCustomPrompt="1"/>
          </p:nvPr>
        </p:nvSpPr>
        <p:spPr>
          <a:xfrm>
            <a:off x="600397" y="3326910"/>
            <a:ext cx="2942903"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33AFC9B0-6E9A-7DAC-C58E-F90169D2977F}"/>
              </a:ext>
            </a:extLst>
          </p:cNvPr>
          <p:cNvSpPr>
            <a:spLocks noGrp="1"/>
          </p:cNvSpPr>
          <p:nvPr>
            <p:ph type="body" sz="quarter" idx="10" hasCustomPrompt="1"/>
          </p:nvPr>
        </p:nvSpPr>
        <p:spPr>
          <a:xfrm>
            <a:off x="600397" y="6156103"/>
            <a:ext cx="2574433"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D8AFD6C5-4527-6195-D923-3CDF97C835FA}"/>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351307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3">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6A8451C6-6921-59DF-8769-EB5721C3185E}"/>
              </a:ext>
            </a:extLst>
          </p:cNvPr>
          <p:cNvSpPr>
            <a:spLocks noGrp="1"/>
          </p:cNvSpPr>
          <p:nvPr>
            <p:ph type="title" hasCustomPrompt="1"/>
          </p:nvPr>
        </p:nvSpPr>
        <p:spPr>
          <a:xfrm>
            <a:off x="572186" y="490208"/>
            <a:ext cx="11043551"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id="{C79AA191-82DF-AAC8-78FF-5E122E96DA9E}"/>
              </a:ext>
            </a:extLst>
          </p:cNvPr>
          <p:cNvSpPr>
            <a:spLocks noGrp="1"/>
          </p:cNvSpPr>
          <p:nvPr>
            <p:ph type="body" sz="quarter" idx="23" hasCustomPrompt="1"/>
          </p:nvPr>
        </p:nvSpPr>
        <p:spPr>
          <a:xfrm>
            <a:off x="572187" y="1495859"/>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Image 4" descr="preencoded.png">
            <a:extLst>
              <a:ext uri="{FF2B5EF4-FFF2-40B4-BE49-F238E27FC236}">
                <a16:creationId xmlns:a16="http://schemas.microsoft.com/office/drawing/2014/main" id="{6B47C7AE-0B44-4048-BFDB-3D08DE73198F}"/>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8172808" y="2051524"/>
            <a:ext cx="3431817" cy="4345136"/>
          </a:xfrm>
          <a:prstGeom prst="rect">
            <a:avLst/>
          </a:prstGeom>
        </p:spPr>
      </p:pic>
      <p:sp>
        <p:nvSpPr>
          <p:cNvPr id="37" name="Текст 16">
            <a:extLst>
              <a:ext uri="{FF2B5EF4-FFF2-40B4-BE49-F238E27FC236}">
                <a16:creationId xmlns:a16="http://schemas.microsoft.com/office/drawing/2014/main" id="{FF284E62-1BF5-4CD7-86B5-677F80D2FD99}"/>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8" name="Текст 16">
            <a:extLst>
              <a:ext uri="{FF2B5EF4-FFF2-40B4-BE49-F238E27FC236}">
                <a16:creationId xmlns:a16="http://schemas.microsoft.com/office/drawing/2014/main" id="{5E5A19B6-DB71-489F-8795-E5AEAAEA779E}"/>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9" name="Текст 16">
            <a:extLst>
              <a:ext uri="{FF2B5EF4-FFF2-40B4-BE49-F238E27FC236}">
                <a16:creationId xmlns:a16="http://schemas.microsoft.com/office/drawing/2014/main" id="{24C0BEBA-63A0-4C18-91DA-6E4C1E8CB32A}"/>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40" name="Текст 16">
            <a:extLst>
              <a:ext uri="{FF2B5EF4-FFF2-40B4-BE49-F238E27FC236}">
                <a16:creationId xmlns:a16="http://schemas.microsoft.com/office/drawing/2014/main" id="{4ECB1738-7802-48A1-8F98-DC6EA28DCA9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41" name="Текст 5">
            <a:extLst>
              <a:ext uri="{FF2B5EF4-FFF2-40B4-BE49-F238E27FC236}">
                <a16:creationId xmlns:a16="http://schemas.microsoft.com/office/drawing/2014/main" id="{E5D0B59C-E768-432F-97B4-332843187223}"/>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5">
            <a:extLst>
              <a:ext uri="{FF2B5EF4-FFF2-40B4-BE49-F238E27FC236}">
                <a16:creationId xmlns:a16="http://schemas.microsoft.com/office/drawing/2014/main" id="{9BDFC28E-35FA-444E-8836-8AB9A97457AA}"/>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3" name="Текст 5">
            <a:extLst>
              <a:ext uri="{FF2B5EF4-FFF2-40B4-BE49-F238E27FC236}">
                <a16:creationId xmlns:a16="http://schemas.microsoft.com/office/drawing/2014/main" id="{5039C9DA-9B12-4840-AAD2-7ADC4A7C785E}"/>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4" name="Текст 5">
            <a:extLst>
              <a:ext uri="{FF2B5EF4-FFF2-40B4-BE49-F238E27FC236}">
                <a16:creationId xmlns:a16="http://schemas.microsoft.com/office/drawing/2014/main" id="{427F4C72-C094-47DC-91A8-CF449939E0B7}"/>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5" name="Picture Placeholder 10">
            <a:extLst>
              <a:ext uri="{FF2B5EF4-FFF2-40B4-BE49-F238E27FC236}">
                <a16:creationId xmlns:a16="http://schemas.microsoft.com/office/drawing/2014/main" id="{3F003CCA-4011-488C-ACC7-E35806D64E50}"/>
              </a:ext>
            </a:extLst>
          </p:cNvPr>
          <p:cNvSpPr>
            <a:spLocks noGrp="1"/>
          </p:cNvSpPr>
          <p:nvPr>
            <p:ph type="pic" sz="quarter" idx="68"/>
          </p:nvPr>
        </p:nvSpPr>
        <p:spPr>
          <a:xfrm>
            <a:off x="4249440"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6" name="Picture Placeholder 11">
            <a:extLst>
              <a:ext uri="{FF2B5EF4-FFF2-40B4-BE49-F238E27FC236}">
                <a16:creationId xmlns:a16="http://schemas.microsoft.com/office/drawing/2014/main" id="{54310160-3BE7-40E5-B95E-7B5F63F01350}"/>
              </a:ext>
            </a:extLst>
          </p:cNvPr>
          <p:cNvSpPr>
            <a:spLocks noGrp="1"/>
          </p:cNvSpPr>
          <p:nvPr>
            <p:ph type="pic" sz="quarter" idx="69"/>
          </p:nvPr>
        </p:nvSpPr>
        <p:spPr>
          <a:xfrm>
            <a:off x="2791631"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7" name="Picture Placeholder 12">
            <a:extLst>
              <a:ext uri="{FF2B5EF4-FFF2-40B4-BE49-F238E27FC236}">
                <a16:creationId xmlns:a16="http://schemas.microsoft.com/office/drawing/2014/main" id="{A8E4F2F2-3776-4E08-9FF1-CA536A687A15}"/>
              </a:ext>
            </a:extLst>
          </p:cNvPr>
          <p:cNvSpPr>
            <a:spLocks noGrp="1"/>
          </p:cNvSpPr>
          <p:nvPr>
            <p:ph type="pic" sz="quarter" idx="70"/>
          </p:nvPr>
        </p:nvSpPr>
        <p:spPr>
          <a:xfrm>
            <a:off x="4261066"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8" name="Picture Placeholder 13">
            <a:extLst>
              <a:ext uri="{FF2B5EF4-FFF2-40B4-BE49-F238E27FC236}">
                <a16:creationId xmlns:a16="http://schemas.microsoft.com/office/drawing/2014/main" id="{9BA03B2F-115A-4929-B20D-69490B616460}"/>
              </a:ext>
            </a:extLst>
          </p:cNvPr>
          <p:cNvSpPr>
            <a:spLocks noGrp="1"/>
          </p:cNvSpPr>
          <p:nvPr>
            <p:ph type="pic" sz="quarter" idx="71"/>
          </p:nvPr>
        </p:nvSpPr>
        <p:spPr>
          <a:xfrm>
            <a:off x="4995600"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9" name="Picture Placeholder 14">
            <a:extLst>
              <a:ext uri="{FF2B5EF4-FFF2-40B4-BE49-F238E27FC236}">
                <a16:creationId xmlns:a16="http://schemas.microsoft.com/office/drawing/2014/main" id="{4A891182-C792-40C1-A2E5-9EC24F674308}"/>
              </a:ext>
            </a:extLst>
          </p:cNvPr>
          <p:cNvSpPr>
            <a:spLocks noGrp="1"/>
          </p:cNvSpPr>
          <p:nvPr>
            <p:ph type="pic" sz="quarter" idx="72"/>
          </p:nvPr>
        </p:nvSpPr>
        <p:spPr>
          <a:xfrm>
            <a:off x="2062818"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50" name="Picture Placeholder 9">
            <a:extLst>
              <a:ext uri="{FF2B5EF4-FFF2-40B4-BE49-F238E27FC236}">
                <a16:creationId xmlns:a16="http://schemas.microsoft.com/office/drawing/2014/main" id="{C3D40B24-A4D6-4176-8621-2595A4DC3C61}"/>
              </a:ext>
            </a:extLst>
          </p:cNvPr>
          <p:cNvSpPr>
            <a:spLocks noGrp="1"/>
          </p:cNvSpPr>
          <p:nvPr>
            <p:ph type="pic" sz="quarter" idx="73"/>
          </p:nvPr>
        </p:nvSpPr>
        <p:spPr>
          <a:xfrm>
            <a:off x="2786693"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pic>
        <p:nvPicPr>
          <p:cNvPr id="51" name="Google Shape;12;p1" descr="preencoded.png">
            <a:extLst>
              <a:ext uri="{FF2B5EF4-FFF2-40B4-BE49-F238E27FC236}">
                <a16:creationId xmlns:a16="http://schemas.microsoft.com/office/drawing/2014/main" id="{9E6B7BB9-ABF2-4671-9B7A-AAF28F3C0628}"/>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id="{25D0271C-837C-4B99-8C81-C4372272284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3" name="Прямоугольник 29">
            <a:extLst>
              <a:ext uri="{FF2B5EF4-FFF2-40B4-BE49-F238E27FC236}">
                <a16:creationId xmlns:a16="http://schemas.microsoft.com/office/drawing/2014/main" id="{74392321-2826-400B-AC68-A12E9587528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4" name="Текст 16">
            <a:extLst>
              <a:ext uri="{FF2B5EF4-FFF2-40B4-BE49-F238E27FC236}">
                <a16:creationId xmlns:a16="http://schemas.microsoft.com/office/drawing/2014/main" id="{D1246F4D-44E8-475E-A7D2-0BDB4B7D3BE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5" name="Текст 16">
            <a:extLst>
              <a:ext uri="{FF2B5EF4-FFF2-40B4-BE49-F238E27FC236}">
                <a16:creationId xmlns:a16="http://schemas.microsoft.com/office/drawing/2014/main" id="{3E7F6A1B-FDC4-46B4-98D0-45A44C16D47D}"/>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6" name="Текст 16">
            <a:extLst>
              <a:ext uri="{FF2B5EF4-FFF2-40B4-BE49-F238E27FC236}">
                <a16:creationId xmlns:a16="http://schemas.microsoft.com/office/drawing/2014/main" id="{E08DE5A2-D686-4BF5-B465-B0282EE1A04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7" name="Текст 16">
            <a:extLst>
              <a:ext uri="{FF2B5EF4-FFF2-40B4-BE49-F238E27FC236}">
                <a16:creationId xmlns:a16="http://schemas.microsoft.com/office/drawing/2014/main" id="{8F561CA6-54A8-4D7E-A05C-F8191477EEB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8" name="Текст 16">
            <a:extLst>
              <a:ext uri="{FF2B5EF4-FFF2-40B4-BE49-F238E27FC236}">
                <a16:creationId xmlns:a16="http://schemas.microsoft.com/office/drawing/2014/main" id="{62E571BE-4AAD-4830-931E-B7DB1F3EB2A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9" name="Текст 16">
            <a:extLst>
              <a:ext uri="{FF2B5EF4-FFF2-40B4-BE49-F238E27FC236}">
                <a16:creationId xmlns:a16="http://schemas.microsoft.com/office/drawing/2014/main" id="{74F074F4-5E9F-4FE5-8C4E-65EE758699E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0" name="Прямая соединительная линия 46">
            <a:extLst>
              <a:ext uri="{FF2B5EF4-FFF2-40B4-BE49-F238E27FC236}">
                <a16:creationId xmlns:a16="http://schemas.microsoft.com/office/drawing/2014/main" id="{9A40672E-3A70-4FAA-987E-9E66072C4EC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1" name="Группа 48">
            <a:extLst>
              <a:ext uri="{FF2B5EF4-FFF2-40B4-BE49-F238E27FC236}">
                <a16:creationId xmlns:a16="http://schemas.microsoft.com/office/drawing/2014/main" id="{6CD5618B-53C0-460B-89ED-1850B98F4B16}"/>
              </a:ext>
            </a:extLst>
          </p:cNvPr>
          <p:cNvGrpSpPr/>
          <p:nvPr userDrawn="1"/>
        </p:nvGrpSpPr>
        <p:grpSpPr>
          <a:xfrm>
            <a:off x="50803" y="43806"/>
            <a:ext cx="29472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id="{691B515F-A96D-4BE8-84AF-AABECFFD19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3" name="Полилиния 50">
              <a:extLst>
                <a:ext uri="{FF2B5EF4-FFF2-40B4-BE49-F238E27FC236}">
                  <a16:creationId xmlns:a16="http://schemas.microsoft.com/office/drawing/2014/main" id="{02B2D892-C3E9-4DF3-B0EC-0D59276AD9C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4" name="Полилиния 51">
              <a:extLst>
                <a:ext uri="{FF2B5EF4-FFF2-40B4-BE49-F238E27FC236}">
                  <a16:creationId xmlns:a16="http://schemas.microsoft.com/office/drawing/2014/main" id="{D5A1B3AA-C64A-488F-989A-23537213B95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5" name="Group 32">
            <a:extLst>
              <a:ext uri="{FF2B5EF4-FFF2-40B4-BE49-F238E27FC236}">
                <a16:creationId xmlns:a16="http://schemas.microsoft.com/office/drawing/2014/main" id="{98CE61E6-F52F-41FA-8EC6-14054856AAB6}"/>
              </a:ext>
            </a:extLst>
          </p:cNvPr>
          <p:cNvGrpSpPr/>
          <p:nvPr userDrawn="1"/>
        </p:nvGrpSpPr>
        <p:grpSpPr>
          <a:xfrm>
            <a:off x="-8878" y="-5773"/>
            <a:ext cx="339078" cy="311173"/>
            <a:chOff x="-8878" y="-5773"/>
            <a:chExt cx="339078" cy="311173"/>
          </a:xfrm>
        </p:grpSpPr>
        <p:sp>
          <p:nvSpPr>
            <p:cNvPr id="66" name="Прямоугольник 47">
              <a:extLst>
                <a:ext uri="{FF2B5EF4-FFF2-40B4-BE49-F238E27FC236}">
                  <a16:creationId xmlns:a16="http://schemas.microsoft.com/office/drawing/2014/main" id="{4A4614ED-8B4C-4DDD-9082-0C028594CBDC}"/>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7" name="Группа 48">
              <a:extLst>
                <a:ext uri="{FF2B5EF4-FFF2-40B4-BE49-F238E27FC236}">
                  <a16:creationId xmlns:a16="http://schemas.microsoft.com/office/drawing/2014/main" id="{FE7F150F-1B9F-4CC2-8E37-BCA1625DA23A}"/>
                </a:ext>
              </a:extLst>
            </p:cNvPr>
            <p:cNvGrpSpPr/>
            <p:nvPr userDrawn="1"/>
          </p:nvGrpSpPr>
          <p:grpSpPr>
            <a:xfrm>
              <a:off x="41277" y="43805"/>
              <a:ext cx="239461" cy="190465"/>
              <a:chOff x="5645187" y="1645875"/>
              <a:chExt cx="2732773" cy="2173616"/>
            </a:xfrm>
            <a:solidFill>
              <a:schemeClr val="lt1"/>
            </a:solidFill>
          </p:grpSpPr>
          <p:sp>
            <p:nvSpPr>
              <p:cNvPr id="68" name="Полилиния 49">
                <a:extLst>
                  <a:ext uri="{FF2B5EF4-FFF2-40B4-BE49-F238E27FC236}">
                    <a16:creationId xmlns:a16="http://schemas.microsoft.com/office/drawing/2014/main" id="{AE16E10F-AC70-4592-AB6F-626894A4A54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9" name="Полилиния 50">
                <a:extLst>
                  <a:ext uri="{FF2B5EF4-FFF2-40B4-BE49-F238E27FC236}">
                    <a16:creationId xmlns:a16="http://schemas.microsoft.com/office/drawing/2014/main" id="{C07A2AC5-D1B5-4E4E-930C-F9D9F5C4572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0" name="Полилиния 51">
                <a:extLst>
                  <a:ext uri="{FF2B5EF4-FFF2-40B4-BE49-F238E27FC236}">
                    <a16:creationId xmlns:a16="http://schemas.microsoft.com/office/drawing/2014/main" id="{6C262260-3A27-4752-BBCB-8D21684541F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2" name="Прямоугольник 30">
            <a:extLst>
              <a:ext uri="{FF2B5EF4-FFF2-40B4-BE49-F238E27FC236}">
                <a16:creationId xmlns:a16="http://schemas.microsoft.com/office/drawing/2014/main" id="{F0D82B67-9C05-49A1-8218-8D22D9A15E2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BEFD63E3-C6D7-C840-2469-E5C5A71C97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04372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Карта региона России">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CA857CED-529C-56D8-82BE-A7D50B290741}"/>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 РЕГИОНА РОССИИ</a:t>
            </a:r>
          </a:p>
        </p:txBody>
      </p:sp>
      <p:sp>
        <p:nvSpPr>
          <p:cNvPr id="20" name="Текст 16">
            <a:extLst>
              <a:ext uri="{FF2B5EF4-FFF2-40B4-BE49-F238E27FC236}">
                <a16:creationId xmlns:a16="http://schemas.microsoft.com/office/drawing/2014/main" id="{E01B3249-CEF2-228E-7B67-4F96CBE700A6}"/>
              </a:ext>
            </a:extLst>
          </p:cNvPr>
          <p:cNvSpPr>
            <a:spLocks noGrp="1"/>
          </p:cNvSpPr>
          <p:nvPr>
            <p:ph type="body" sz="quarter" idx="38" hasCustomPrompt="1"/>
          </p:nvPr>
        </p:nvSpPr>
        <p:spPr>
          <a:xfrm>
            <a:off x="857250" y="1375733"/>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22197B93-E558-FB4B-4D45-1A3AD15C5A69}"/>
              </a:ext>
            </a:extLst>
          </p:cNvPr>
          <p:cNvSpPr>
            <a:spLocks noGrp="1"/>
          </p:cNvSpPr>
          <p:nvPr>
            <p:ph type="body" sz="quarter" idx="37" hasCustomPrompt="1"/>
          </p:nvPr>
        </p:nvSpPr>
        <p:spPr>
          <a:xfrm>
            <a:off x="857250" y="1658618"/>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6D77B1BB-4A8F-6407-001A-CDB3FF94E205}"/>
              </a:ext>
            </a:extLst>
          </p:cNvPr>
          <p:cNvSpPr>
            <a:spLocks noGrp="1"/>
          </p:cNvSpPr>
          <p:nvPr>
            <p:ph type="body" sz="quarter" idx="39" hasCustomPrompt="1"/>
          </p:nvPr>
        </p:nvSpPr>
        <p:spPr>
          <a:xfrm>
            <a:off x="857250" y="2374184"/>
            <a:ext cx="3151188"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7916F468-A9E3-5E76-5E42-51A7ED32EA55}"/>
              </a:ext>
            </a:extLst>
          </p:cNvPr>
          <p:cNvSpPr>
            <a:spLocks noGrp="1"/>
          </p:cNvSpPr>
          <p:nvPr>
            <p:ph type="body" sz="quarter" idx="40" hasCustomPrompt="1"/>
          </p:nvPr>
        </p:nvSpPr>
        <p:spPr>
          <a:xfrm>
            <a:off x="857250" y="2657069"/>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880EBB7D-8942-843D-5824-FC3C97DD0EEB}"/>
              </a:ext>
            </a:extLst>
          </p:cNvPr>
          <p:cNvSpPr>
            <a:spLocks noGrp="1"/>
          </p:cNvSpPr>
          <p:nvPr>
            <p:ph type="body" sz="quarter" idx="41" hasCustomPrompt="1"/>
          </p:nvPr>
        </p:nvSpPr>
        <p:spPr>
          <a:xfrm>
            <a:off x="857250" y="3350056"/>
            <a:ext cx="3151188"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3AFC057B-05DD-F145-A008-C6DD66A0F4FB}"/>
              </a:ext>
            </a:extLst>
          </p:cNvPr>
          <p:cNvSpPr>
            <a:spLocks noGrp="1"/>
          </p:cNvSpPr>
          <p:nvPr>
            <p:ph type="body" sz="quarter" idx="42" hasCustomPrompt="1"/>
          </p:nvPr>
        </p:nvSpPr>
        <p:spPr>
          <a:xfrm>
            <a:off x="857250" y="3632941"/>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6" name="Текст 16">
            <a:extLst>
              <a:ext uri="{FF2B5EF4-FFF2-40B4-BE49-F238E27FC236}">
                <a16:creationId xmlns:a16="http://schemas.microsoft.com/office/drawing/2014/main" id="{2347B3C4-DAA8-B70C-3C36-18384554E375}"/>
              </a:ext>
            </a:extLst>
          </p:cNvPr>
          <p:cNvSpPr>
            <a:spLocks noGrp="1"/>
          </p:cNvSpPr>
          <p:nvPr>
            <p:ph type="body" sz="quarter" idx="43" hasCustomPrompt="1"/>
          </p:nvPr>
        </p:nvSpPr>
        <p:spPr>
          <a:xfrm>
            <a:off x="857250" y="4320888"/>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7" name="Текст 16">
            <a:extLst>
              <a:ext uri="{FF2B5EF4-FFF2-40B4-BE49-F238E27FC236}">
                <a16:creationId xmlns:a16="http://schemas.microsoft.com/office/drawing/2014/main" id="{12C6205E-4F96-42E6-AAA2-6322A19264F1}"/>
              </a:ext>
            </a:extLst>
          </p:cNvPr>
          <p:cNvSpPr>
            <a:spLocks noGrp="1"/>
          </p:cNvSpPr>
          <p:nvPr>
            <p:ph type="body" sz="quarter" idx="44" hasCustomPrompt="1"/>
          </p:nvPr>
        </p:nvSpPr>
        <p:spPr>
          <a:xfrm>
            <a:off x="857250" y="460377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8" name="Текст 16">
            <a:extLst>
              <a:ext uri="{FF2B5EF4-FFF2-40B4-BE49-F238E27FC236}">
                <a16:creationId xmlns:a16="http://schemas.microsoft.com/office/drawing/2014/main" id="{FD85A0FA-C228-3F80-0FAE-3245D9213298}"/>
              </a:ext>
            </a:extLst>
          </p:cNvPr>
          <p:cNvSpPr>
            <a:spLocks noGrp="1"/>
          </p:cNvSpPr>
          <p:nvPr>
            <p:ph type="body" sz="quarter" idx="45" hasCustomPrompt="1"/>
          </p:nvPr>
        </p:nvSpPr>
        <p:spPr>
          <a:xfrm>
            <a:off x="857250" y="5312128"/>
            <a:ext cx="3151188" cy="274944"/>
          </a:xfrm>
          <a:prstGeom prst="rect">
            <a:avLst/>
          </a:prstGeom>
        </p:spPr>
        <p:txBody>
          <a:bodyPr lIns="0" tIns="0" rIns="0" bIns="0"/>
          <a:lstStyle>
            <a:lvl1pPr>
              <a:lnSpc>
                <a:spcPct val="150000"/>
              </a:lnSpc>
              <a:defRPr sz="900" b="1" spc="0">
                <a:solidFill>
                  <a:schemeClr val="accent1"/>
                </a:solidFill>
                <a:latin typeface="+mj-lt"/>
              </a:defRPr>
            </a:lvl1pPr>
          </a:lstStyle>
          <a:p>
            <a:pPr lvl="0"/>
            <a:r>
              <a:rPr lang="ru-RU" dirty="0"/>
              <a:t>Название города/области</a:t>
            </a:r>
          </a:p>
        </p:txBody>
      </p:sp>
      <p:sp>
        <p:nvSpPr>
          <p:cNvPr id="29" name="Текст 16">
            <a:extLst>
              <a:ext uri="{FF2B5EF4-FFF2-40B4-BE49-F238E27FC236}">
                <a16:creationId xmlns:a16="http://schemas.microsoft.com/office/drawing/2014/main" id="{1EFF4899-1433-5739-CC44-8AC89D1FC34A}"/>
              </a:ext>
            </a:extLst>
          </p:cNvPr>
          <p:cNvSpPr>
            <a:spLocks noGrp="1"/>
          </p:cNvSpPr>
          <p:nvPr>
            <p:ph type="body" sz="quarter" idx="46" hasCustomPrompt="1"/>
          </p:nvPr>
        </p:nvSpPr>
        <p:spPr>
          <a:xfrm>
            <a:off x="857250" y="559501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30" name="Google Shape;12;p1" descr="preencoded.png">
            <a:extLst>
              <a:ext uri="{FF2B5EF4-FFF2-40B4-BE49-F238E27FC236}">
                <a16:creationId xmlns:a16="http://schemas.microsoft.com/office/drawing/2014/main" id="{1C91A44A-60A4-4DD2-A752-9E25FB1093E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id="{7549B262-D77D-438A-828A-A7DD00CFE63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id="{6E3FF5D6-6827-44A2-903D-F67A67E2786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id="{2686FC35-889F-437C-8D96-059E5D2F082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id="{A48637F1-9ECD-4A6B-AD64-5C1F5311BA5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id="{36AAC24E-419B-4039-B495-EBAECA03BCE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id="{15A8C4B9-CE02-4962-ADE9-C415452A904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id="{9C9E0868-7E7A-4AE8-AE7B-DCAD3522823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id="{E41E9523-361E-43D4-9660-BF71017396C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id="{B3E20D5A-10C7-411E-90F0-9F02EB06CA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id="{EDB21673-6176-40CC-B127-E55ACEA4CDC1}"/>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id="{FCF20F79-24E1-4B2F-B7A6-14749C5AAD7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id="{54213706-2399-46DF-8556-F0FF17E75DF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id="{B9F0C00A-8C8F-41E3-B63A-66A4368FD69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id="{5AF3D8A7-1B79-4FB5-A6E7-8FD179B48004}"/>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id="{09B6151B-21B6-4A9D-A3FB-36CEB42FE34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id="{F36DF841-D0A2-4E80-8FBD-7964F95ACBE4}"/>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id="{D436F6A9-BE17-4A36-9AD4-34A43CF4E30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id="{AF7ACAEC-6F5D-4776-9B59-0678850B782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id="{17723BDF-2274-4370-AAD3-C6A6C6C8420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id="{B96ACAF8-BD8C-4FB2-BF13-176C54446EE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CF5DAFBF-25C8-81C3-2B73-14DB4510382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890929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id="{39D1DC40-5B04-BC50-ADE1-00D45B5C4BB7}"/>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a:t>
            </a:r>
          </a:p>
        </p:txBody>
      </p:sp>
      <p:sp>
        <p:nvSpPr>
          <p:cNvPr id="20" name="Текст 16">
            <a:extLst>
              <a:ext uri="{FF2B5EF4-FFF2-40B4-BE49-F238E27FC236}">
                <a16:creationId xmlns:a16="http://schemas.microsoft.com/office/drawing/2014/main" id="{B0E92356-8052-1F47-3747-48E41B879D66}"/>
              </a:ext>
            </a:extLst>
          </p:cNvPr>
          <p:cNvSpPr>
            <a:spLocks noGrp="1"/>
          </p:cNvSpPr>
          <p:nvPr>
            <p:ph type="body" sz="quarter" idx="38" hasCustomPrompt="1"/>
          </p:nvPr>
        </p:nvSpPr>
        <p:spPr>
          <a:xfrm>
            <a:off x="855663" y="1382920"/>
            <a:ext cx="31527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id="{9593011A-BE0A-184D-B0BC-A53E3D83ED05}"/>
              </a:ext>
            </a:extLst>
          </p:cNvPr>
          <p:cNvSpPr>
            <a:spLocks noGrp="1"/>
          </p:cNvSpPr>
          <p:nvPr>
            <p:ph type="body" sz="quarter" idx="37" hasCustomPrompt="1"/>
          </p:nvPr>
        </p:nvSpPr>
        <p:spPr>
          <a:xfrm>
            <a:off x="855663" y="1665805"/>
            <a:ext cx="3152775"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Franklin Gothic Medium" panose="020B0603020102020204" pitchFamily="34" charset="0"/>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id="{8D07FCCF-2540-55A4-CBD6-F3F29FA9FE14}"/>
              </a:ext>
            </a:extLst>
          </p:cNvPr>
          <p:cNvSpPr>
            <a:spLocks noGrp="1"/>
          </p:cNvSpPr>
          <p:nvPr>
            <p:ph type="body" sz="quarter" idx="39" hasCustomPrompt="1"/>
          </p:nvPr>
        </p:nvSpPr>
        <p:spPr>
          <a:xfrm>
            <a:off x="4638365" y="1382920"/>
            <a:ext cx="3186424"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id="{F65D31C5-D56A-16BD-9577-82AD57D0388A}"/>
              </a:ext>
            </a:extLst>
          </p:cNvPr>
          <p:cNvSpPr>
            <a:spLocks noGrp="1"/>
          </p:cNvSpPr>
          <p:nvPr>
            <p:ph type="body" sz="quarter" idx="40" hasCustomPrompt="1"/>
          </p:nvPr>
        </p:nvSpPr>
        <p:spPr>
          <a:xfrm>
            <a:off x="4638365" y="1665805"/>
            <a:ext cx="318642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id="{75E9E923-12CD-F7DB-74A9-E226785CE7DF}"/>
              </a:ext>
            </a:extLst>
          </p:cNvPr>
          <p:cNvSpPr>
            <a:spLocks noGrp="1"/>
          </p:cNvSpPr>
          <p:nvPr>
            <p:ph type="body" sz="quarter" idx="41" hasCustomPrompt="1"/>
          </p:nvPr>
        </p:nvSpPr>
        <p:spPr>
          <a:xfrm>
            <a:off x="8451851" y="1382920"/>
            <a:ext cx="3152774"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id="{B6252197-3785-B5C5-7658-5E527F9B008A}"/>
              </a:ext>
            </a:extLst>
          </p:cNvPr>
          <p:cNvSpPr>
            <a:spLocks noGrp="1"/>
          </p:cNvSpPr>
          <p:nvPr>
            <p:ph type="body" sz="quarter" idx="42" hasCustomPrompt="1"/>
          </p:nvPr>
        </p:nvSpPr>
        <p:spPr>
          <a:xfrm>
            <a:off x="8451851" y="1665805"/>
            <a:ext cx="315277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26" name="Google Shape;12;p1" descr="preencoded.png">
            <a:extLst>
              <a:ext uri="{FF2B5EF4-FFF2-40B4-BE49-F238E27FC236}">
                <a16:creationId xmlns:a16="http://schemas.microsoft.com/office/drawing/2014/main" id="{79F40FB1-53FD-4720-879A-740E0D430FF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id="{872BC5C1-7BC3-48D5-B215-F611BA48CC7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8" name="Прямоугольник 29">
            <a:extLst>
              <a:ext uri="{FF2B5EF4-FFF2-40B4-BE49-F238E27FC236}">
                <a16:creationId xmlns:a16="http://schemas.microsoft.com/office/drawing/2014/main" id="{7A8C379A-A553-42FA-9AB7-8B2275247E7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9" name="Текст 16">
            <a:extLst>
              <a:ext uri="{FF2B5EF4-FFF2-40B4-BE49-F238E27FC236}">
                <a16:creationId xmlns:a16="http://schemas.microsoft.com/office/drawing/2014/main" id="{D43D228D-0547-4E5C-AFCC-7CEDE5CA048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0" name="Текст 16">
            <a:extLst>
              <a:ext uri="{FF2B5EF4-FFF2-40B4-BE49-F238E27FC236}">
                <a16:creationId xmlns:a16="http://schemas.microsoft.com/office/drawing/2014/main" id="{CFAB0B2C-E152-4F09-8A01-D107C0ECB9F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1" name="Текст 16">
            <a:extLst>
              <a:ext uri="{FF2B5EF4-FFF2-40B4-BE49-F238E27FC236}">
                <a16:creationId xmlns:a16="http://schemas.microsoft.com/office/drawing/2014/main" id="{47A9A9E3-247D-4317-A883-E08B5777CAF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2" name="Текст 16">
            <a:extLst>
              <a:ext uri="{FF2B5EF4-FFF2-40B4-BE49-F238E27FC236}">
                <a16:creationId xmlns:a16="http://schemas.microsoft.com/office/drawing/2014/main" id="{EFA12433-115E-4771-9DEA-BD2D6EBDE34B}"/>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3" name="Текст 16">
            <a:extLst>
              <a:ext uri="{FF2B5EF4-FFF2-40B4-BE49-F238E27FC236}">
                <a16:creationId xmlns:a16="http://schemas.microsoft.com/office/drawing/2014/main" id="{DD4E7E84-0232-4852-97D7-09D4AA59C76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4" name="Текст 16">
            <a:extLst>
              <a:ext uri="{FF2B5EF4-FFF2-40B4-BE49-F238E27FC236}">
                <a16:creationId xmlns:a16="http://schemas.microsoft.com/office/drawing/2014/main" id="{B8582F52-9BF1-4EDF-B871-0DADD06895F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5" name="Прямая соединительная линия 46">
            <a:extLst>
              <a:ext uri="{FF2B5EF4-FFF2-40B4-BE49-F238E27FC236}">
                <a16:creationId xmlns:a16="http://schemas.microsoft.com/office/drawing/2014/main" id="{B87CA2D1-D98A-4FAA-ABD2-01196566B601}"/>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6" name="Группа 48">
            <a:extLst>
              <a:ext uri="{FF2B5EF4-FFF2-40B4-BE49-F238E27FC236}">
                <a16:creationId xmlns:a16="http://schemas.microsoft.com/office/drawing/2014/main" id="{FB89B73D-1905-448D-87D0-7D2F0D68CB91}"/>
              </a:ext>
            </a:extLst>
          </p:cNvPr>
          <p:cNvGrpSpPr/>
          <p:nvPr userDrawn="1"/>
        </p:nvGrpSpPr>
        <p:grpSpPr>
          <a:xfrm>
            <a:off x="50803" y="43806"/>
            <a:ext cx="29472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id="{D7694B3D-7F71-4745-9D69-6AFFD38C4AC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8" name="Полилиния 50">
              <a:extLst>
                <a:ext uri="{FF2B5EF4-FFF2-40B4-BE49-F238E27FC236}">
                  <a16:creationId xmlns:a16="http://schemas.microsoft.com/office/drawing/2014/main" id="{B4F294A7-F3C6-48FF-837D-8F80DCBD14A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9" name="Полилиния 51">
              <a:extLst>
                <a:ext uri="{FF2B5EF4-FFF2-40B4-BE49-F238E27FC236}">
                  <a16:creationId xmlns:a16="http://schemas.microsoft.com/office/drawing/2014/main" id="{04E60FE6-35C8-45A9-9FBC-FCAB8186C9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0" name="Group 32">
            <a:extLst>
              <a:ext uri="{FF2B5EF4-FFF2-40B4-BE49-F238E27FC236}">
                <a16:creationId xmlns:a16="http://schemas.microsoft.com/office/drawing/2014/main" id="{DE27E854-E0AF-4AD1-9273-F998F03D16D8}"/>
              </a:ext>
            </a:extLst>
          </p:cNvPr>
          <p:cNvGrpSpPr/>
          <p:nvPr userDrawn="1"/>
        </p:nvGrpSpPr>
        <p:grpSpPr>
          <a:xfrm>
            <a:off x="-8878" y="-5773"/>
            <a:ext cx="339078" cy="311173"/>
            <a:chOff x="-8878" y="-5773"/>
            <a:chExt cx="339078" cy="311173"/>
          </a:xfrm>
        </p:grpSpPr>
        <p:sp>
          <p:nvSpPr>
            <p:cNvPr id="41" name="Прямоугольник 47">
              <a:extLst>
                <a:ext uri="{FF2B5EF4-FFF2-40B4-BE49-F238E27FC236}">
                  <a16:creationId xmlns:a16="http://schemas.microsoft.com/office/drawing/2014/main" id="{7BDE64D0-836B-422F-B11C-9875007ED39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2" name="Группа 48">
              <a:extLst>
                <a:ext uri="{FF2B5EF4-FFF2-40B4-BE49-F238E27FC236}">
                  <a16:creationId xmlns:a16="http://schemas.microsoft.com/office/drawing/2014/main" id="{94766534-11A0-4E98-96D6-266A08330A74}"/>
                </a:ext>
              </a:extLst>
            </p:cNvPr>
            <p:cNvGrpSpPr/>
            <p:nvPr userDrawn="1"/>
          </p:nvGrpSpPr>
          <p:grpSpPr>
            <a:xfrm>
              <a:off x="41277" y="43805"/>
              <a:ext cx="239461" cy="190465"/>
              <a:chOff x="5645187" y="1645875"/>
              <a:chExt cx="2732773" cy="2173616"/>
            </a:xfrm>
            <a:solidFill>
              <a:schemeClr val="lt1"/>
            </a:solidFill>
          </p:grpSpPr>
          <p:sp>
            <p:nvSpPr>
              <p:cNvPr id="43" name="Полилиния 49">
                <a:extLst>
                  <a:ext uri="{FF2B5EF4-FFF2-40B4-BE49-F238E27FC236}">
                    <a16:creationId xmlns:a16="http://schemas.microsoft.com/office/drawing/2014/main" id="{031F74CB-53A3-44D2-A92E-0AA090D2675C}"/>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4" name="Полилиния 50">
                <a:extLst>
                  <a:ext uri="{FF2B5EF4-FFF2-40B4-BE49-F238E27FC236}">
                    <a16:creationId xmlns:a16="http://schemas.microsoft.com/office/drawing/2014/main" id="{B710259A-E166-4A61-8ED7-D7569DEA999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5" name="Полилиния 51">
                <a:extLst>
                  <a:ext uri="{FF2B5EF4-FFF2-40B4-BE49-F238E27FC236}">
                    <a16:creationId xmlns:a16="http://schemas.microsoft.com/office/drawing/2014/main" id="{C0371317-9C67-470F-927D-80C40E02393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7" name="Прямоугольник 30">
            <a:extLst>
              <a:ext uri="{FF2B5EF4-FFF2-40B4-BE49-F238E27FC236}">
                <a16:creationId xmlns:a16="http://schemas.microsoft.com/office/drawing/2014/main" id="{BAFD7584-C75A-4A98-9346-4C87EEE9A88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id="{528823D2-4D96-5EBA-D52C-135198E85CA6}"/>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627383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FAULT" userDrawn="1">
  <p:cSld name="DEFAULT">
    <p:bg>
      <p:bgPr>
        <a:solidFill>
          <a:schemeClr val="lt1"/>
        </a:solidFill>
        <a:effectLst/>
      </p:bgPr>
    </p:bg>
    <p:spTree>
      <p:nvGrpSpPr>
        <p:cNvPr id="1" name="Shape 6"/>
        <p:cNvGrpSpPr/>
        <p:nvPr/>
      </p:nvGrpSpPr>
      <p:grpSpPr>
        <a:xfrm>
          <a:off x="0" y="0"/>
          <a:ext cx="0" cy="0"/>
          <a:chOff x="0" y="0"/>
          <a:chExt cx="0" cy="0"/>
        </a:xfrm>
      </p:grpSpPr>
      <p:pic>
        <p:nvPicPr>
          <p:cNvPr id="21" name="Google Shape;12;p1" descr="preencoded.png">
            <a:extLst>
              <a:ext uri="{FF2B5EF4-FFF2-40B4-BE49-F238E27FC236}">
                <a16:creationId xmlns:a16="http://schemas.microsoft.com/office/drawing/2014/main" id="{B796328F-9DCB-CF6A-CCCF-6C14CA3A3C22}"/>
              </a:ext>
            </a:extLst>
          </p:cNvPr>
          <p:cNvPicPr preferRelativeResize="0"/>
          <p:nvPr/>
        </p:nvPicPr>
        <p:blipFill rotWithShape="1">
          <a:blip r:embed="rId2">
            <a:alphaModFix/>
          </a:blip>
          <a:srcRect/>
          <a:stretch/>
        </p:blipFill>
        <p:spPr>
          <a:xfrm>
            <a:off x="726748" y="6595640"/>
            <a:ext cx="10753524" cy="183043"/>
          </a:xfrm>
          <a:prstGeom prst="rect">
            <a:avLst/>
          </a:prstGeom>
          <a:noFill/>
          <a:ln>
            <a:noFill/>
          </a:ln>
        </p:spPr>
      </p:pic>
      <p:sp>
        <p:nvSpPr>
          <p:cNvPr id="23" name="Текст 16">
            <a:extLst>
              <a:ext uri="{FF2B5EF4-FFF2-40B4-BE49-F238E27FC236}">
                <a16:creationId xmlns:a16="http://schemas.microsoft.com/office/drawing/2014/main" id="{30915663-25B2-FFB8-401A-03F43DEC9B58}"/>
              </a:ext>
            </a:extLst>
          </p:cNvPr>
          <p:cNvSpPr>
            <a:spLocks noGrp="1"/>
          </p:cNvSpPr>
          <p:nvPr>
            <p:ph type="body" sz="quarter" idx="16" hasCustomPrompt="1"/>
          </p:nvPr>
        </p:nvSpPr>
        <p:spPr>
          <a:xfrm>
            <a:off x="580694" y="6617762"/>
            <a:ext cx="2556618" cy="193819"/>
          </a:xfrm>
          <a:prstGeom prst="rect">
            <a:avLst/>
          </a:prstGeom>
        </p:spPr>
        <p:txBody>
          <a:bodyPr/>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0" name="Текст 16">
            <a:extLst>
              <a:ext uri="{FF2B5EF4-FFF2-40B4-BE49-F238E27FC236}">
                <a16:creationId xmlns:a16="http://schemas.microsoft.com/office/drawing/2014/main" id="{C643F3AD-C392-03F8-2F10-1A44F5F9259C}"/>
              </a:ext>
            </a:extLst>
          </p:cNvPr>
          <p:cNvSpPr>
            <a:spLocks noGrp="1"/>
          </p:cNvSpPr>
          <p:nvPr>
            <p:ph type="body" sz="quarter" idx="17" hasCustomPrompt="1"/>
          </p:nvPr>
        </p:nvSpPr>
        <p:spPr>
          <a:xfrm>
            <a:off x="1141917" y="1399168"/>
            <a:ext cx="3038210" cy="1298552"/>
          </a:xfrm>
          <a:prstGeom prst="rect">
            <a:avLst/>
          </a:prstGeom>
        </p:spPr>
        <p:txBody>
          <a:bodyPr/>
          <a:lstStyle>
            <a:lvl1pPr>
              <a:lnSpc>
                <a:spcPct val="150000"/>
              </a:lnSpc>
              <a:defRPr lang="en-US" sz="9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51" name="Текст 16">
            <a:extLst>
              <a:ext uri="{FF2B5EF4-FFF2-40B4-BE49-F238E27FC236}">
                <a16:creationId xmlns:a16="http://schemas.microsoft.com/office/drawing/2014/main" id="{50D40C45-B516-44F0-23BD-F06710EE1636}"/>
              </a:ext>
            </a:extLst>
          </p:cNvPr>
          <p:cNvSpPr>
            <a:spLocks noGrp="1"/>
          </p:cNvSpPr>
          <p:nvPr>
            <p:ph type="body" sz="quarter" idx="18" hasCustomPrompt="1"/>
          </p:nvPr>
        </p:nvSpPr>
        <p:spPr>
          <a:xfrm>
            <a:off x="1141917" y="3204094"/>
            <a:ext cx="3038210" cy="1278149"/>
          </a:xfrm>
          <a:prstGeom prst="rect">
            <a:avLst/>
          </a:prstGeom>
        </p:spPr>
        <p:txBody>
          <a:bodyPr/>
          <a:lstStyle>
            <a:lvl1pPr>
              <a:lnSpc>
                <a:spcPct val="150000"/>
              </a:lnSpc>
              <a:defRPr lang="en" sz="12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52" name="Текст 16">
            <a:extLst>
              <a:ext uri="{FF2B5EF4-FFF2-40B4-BE49-F238E27FC236}">
                <a16:creationId xmlns:a16="http://schemas.microsoft.com/office/drawing/2014/main" id="{A0BF5C27-4D9C-BDED-3F0B-598E4E9F822B}"/>
              </a:ext>
            </a:extLst>
          </p:cNvPr>
          <p:cNvSpPr>
            <a:spLocks noGrp="1"/>
          </p:cNvSpPr>
          <p:nvPr>
            <p:ph type="body" sz="quarter" idx="19" hasCustomPrompt="1"/>
          </p:nvPr>
        </p:nvSpPr>
        <p:spPr>
          <a:xfrm>
            <a:off x="1141917" y="4998087"/>
            <a:ext cx="3038210" cy="1278149"/>
          </a:xfrm>
          <a:prstGeom prst="rect">
            <a:avLst/>
          </a:prstGeom>
        </p:spPr>
        <p:txBody>
          <a:bodyPr/>
          <a:lstStyle>
            <a:lvl1pPr>
              <a:lnSpc>
                <a:spcPts val="1470"/>
              </a:lnSpc>
              <a:defRPr sz="12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53" name="Текст 16">
            <a:extLst>
              <a:ext uri="{FF2B5EF4-FFF2-40B4-BE49-F238E27FC236}">
                <a16:creationId xmlns:a16="http://schemas.microsoft.com/office/drawing/2014/main" id="{D12ABF4D-46FC-FE51-0A05-AFDFC07BCD21}"/>
              </a:ext>
            </a:extLst>
          </p:cNvPr>
          <p:cNvSpPr>
            <a:spLocks noGrp="1"/>
          </p:cNvSpPr>
          <p:nvPr>
            <p:ph type="body" sz="quarter" idx="20" hasCustomPrompt="1"/>
          </p:nvPr>
        </p:nvSpPr>
        <p:spPr>
          <a:xfrm>
            <a:off x="8521451" y="1399168"/>
            <a:ext cx="3038210" cy="1282510"/>
          </a:xfrm>
          <a:prstGeom prst="rect">
            <a:avLst/>
          </a:prstGeom>
        </p:spPr>
        <p:txBody>
          <a:bodyPr/>
          <a:lstStyle>
            <a:lvl1pPr>
              <a:lnSpc>
                <a:spcPct val="150000"/>
              </a:lnSpc>
              <a:defRPr lang="en-US" sz="12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54" name="Текст 16">
            <a:extLst>
              <a:ext uri="{FF2B5EF4-FFF2-40B4-BE49-F238E27FC236}">
                <a16:creationId xmlns:a16="http://schemas.microsoft.com/office/drawing/2014/main" id="{1820B205-289E-BA80-F198-AF27CB8AEEB3}"/>
              </a:ext>
            </a:extLst>
          </p:cNvPr>
          <p:cNvSpPr>
            <a:spLocks noGrp="1"/>
          </p:cNvSpPr>
          <p:nvPr>
            <p:ph type="body" sz="quarter" idx="21" hasCustomPrompt="1"/>
          </p:nvPr>
        </p:nvSpPr>
        <p:spPr>
          <a:xfrm>
            <a:off x="8521451" y="3188052"/>
            <a:ext cx="3038210" cy="1262107"/>
          </a:xfrm>
          <a:prstGeom prst="rect">
            <a:avLst/>
          </a:prstGeom>
        </p:spPr>
        <p:txBody>
          <a:bodyPr/>
          <a:lstStyle>
            <a:lvl1pPr>
              <a:lnSpc>
                <a:spcPct val="150000"/>
              </a:lnSpc>
              <a:defRPr lang="en-US" sz="12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55" name="Текст 16">
            <a:extLst>
              <a:ext uri="{FF2B5EF4-FFF2-40B4-BE49-F238E27FC236}">
                <a16:creationId xmlns:a16="http://schemas.microsoft.com/office/drawing/2014/main" id="{D67566CD-BF1F-8FAC-BD83-E68A2F39E7F1}"/>
              </a:ext>
            </a:extLst>
          </p:cNvPr>
          <p:cNvSpPr>
            <a:spLocks noGrp="1"/>
          </p:cNvSpPr>
          <p:nvPr>
            <p:ph type="body" sz="quarter" idx="22" hasCustomPrompt="1"/>
          </p:nvPr>
        </p:nvSpPr>
        <p:spPr>
          <a:xfrm>
            <a:off x="8521451" y="5014129"/>
            <a:ext cx="3038210" cy="1262107"/>
          </a:xfrm>
          <a:prstGeom prst="rect">
            <a:avLst/>
          </a:prstGeom>
        </p:spPr>
        <p:txBody>
          <a:bodyPr/>
          <a:lstStyle>
            <a:lvl1pPr>
              <a:lnSpc>
                <a:spcPct val="150000"/>
              </a:lnSpc>
              <a:defRPr lang="en-US" sz="12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58" name="Текст 16">
            <a:extLst>
              <a:ext uri="{FF2B5EF4-FFF2-40B4-BE49-F238E27FC236}">
                <a16:creationId xmlns:a16="http://schemas.microsoft.com/office/drawing/2014/main" id="{1202F6D7-1E61-0C58-09D1-7B70FDB4D995}"/>
              </a:ext>
            </a:extLst>
          </p:cNvPr>
          <p:cNvSpPr>
            <a:spLocks noGrp="1"/>
          </p:cNvSpPr>
          <p:nvPr>
            <p:ph type="body" sz="quarter" idx="23" hasCustomPrompt="1"/>
          </p:nvPr>
        </p:nvSpPr>
        <p:spPr>
          <a:xfrm>
            <a:off x="580453" y="1435834"/>
            <a:ext cx="574194" cy="355544"/>
          </a:xfrm>
          <a:prstGeom prst="rect">
            <a:avLst/>
          </a:prstGeom>
        </p:spPr>
        <p:txBody>
          <a:bodyPr/>
          <a:lstStyle>
            <a:lvl1pPr>
              <a:defRPr sz="1400" b="1" spc="0">
                <a:solidFill>
                  <a:srgbClr val="004494"/>
                </a:solidFill>
                <a:latin typeface="+mn-lt"/>
              </a:defRPr>
            </a:lvl1pPr>
          </a:lstStyle>
          <a:p>
            <a:pPr lvl="0"/>
            <a:r>
              <a:rPr lang="ru-RU" dirty="0"/>
              <a:t>01</a:t>
            </a:r>
          </a:p>
        </p:txBody>
      </p:sp>
      <p:sp>
        <p:nvSpPr>
          <p:cNvPr id="59" name="Текст 16">
            <a:extLst>
              <a:ext uri="{FF2B5EF4-FFF2-40B4-BE49-F238E27FC236}">
                <a16:creationId xmlns:a16="http://schemas.microsoft.com/office/drawing/2014/main" id="{8E241B48-E891-03E2-B64D-DD038084C47C}"/>
              </a:ext>
            </a:extLst>
          </p:cNvPr>
          <p:cNvSpPr>
            <a:spLocks noGrp="1"/>
          </p:cNvSpPr>
          <p:nvPr>
            <p:ph type="body" sz="quarter" idx="24" hasCustomPrompt="1"/>
          </p:nvPr>
        </p:nvSpPr>
        <p:spPr>
          <a:xfrm>
            <a:off x="580453" y="3241384"/>
            <a:ext cx="574194" cy="355544"/>
          </a:xfrm>
          <a:prstGeom prst="rect">
            <a:avLst/>
          </a:prstGeom>
        </p:spPr>
        <p:txBody>
          <a:bodyPr/>
          <a:lstStyle>
            <a:lvl1pPr>
              <a:defRPr sz="1400" b="1" spc="0">
                <a:solidFill>
                  <a:srgbClr val="004494"/>
                </a:solidFill>
                <a:latin typeface="+mn-lt"/>
              </a:defRPr>
            </a:lvl1pPr>
          </a:lstStyle>
          <a:p>
            <a:pPr lvl="0"/>
            <a:r>
              <a:rPr lang="ru-RU" dirty="0"/>
              <a:t>02</a:t>
            </a:r>
          </a:p>
        </p:txBody>
      </p:sp>
      <p:sp>
        <p:nvSpPr>
          <p:cNvPr id="60" name="Текст 16">
            <a:extLst>
              <a:ext uri="{FF2B5EF4-FFF2-40B4-BE49-F238E27FC236}">
                <a16:creationId xmlns:a16="http://schemas.microsoft.com/office/drawing/2014/main" id="{5C2EEC18-0888-0767-56E6-64A42FDE2CD9}"/>
              </a:ext>
            </a:extLst>
          </p:cNvPr>
          <p:cNvSpPr>
            <a:spLocks noGrp="1"/>
          </p:cNvSpPr>
          <p:nvPr>
            <p:ph type="body" sz="quarter" idx="25" hasCustomPrompt="1"/>
          </p:nvPr>
        </p:nvSpPr>
        <p:spPr>
          <a:xfrm>
            <a:off x="580453" y="5032461"/>
            <a:ext cx="574194" cy="355544"/>
          </a:xfrm>
          <a:prstGeom prst="rect">
            <a:avLst/>
          </a:prstGeom>
        </p:spPr>
        <p:txBody>
          <a:bodyPr/>
          <a:lstStyle>
            <a:lvl1pPr>
              <a:defRPr sz="1400" b="1" spc="0">
                <a:solidFill>
                  <a:srgbClr val="004494"/>
                </a:solidFill>
                <a:latin typeface="+mn-lt"/>
              </a:defRPr>
            </a:lvl1pPr>
          </a:lstStyle>
          <a:p>
            <a:pPr lvl="0"/>
            <a:r>
              <a:rPr lang="ru-RU" dirty="0"/>
              <a:t>03</a:t>
            </a:r>
          </a:p>
        </p:txBody>
      </p:sp>
      <p:sp>
        <p:nvSpPr>
          <p:cNvPr id="61" name="Текст 16">
            <a:extLst>
              <a:ext uri="{FF2B5EF4-FFF2-40B4-BE49-F238E27FC236}">
                <a16:creationId xmlns:a16="http://schemas.microsoft.com/office/drawing/2014/main" id="{E83333A5-C5CA-F201-41D9-F9D6843C3244}"/>
              </a:ext>
            </a:extLst>
          </p:cNvPr>
          <p:cNvSpPr>
            <a:spLocks noGrp="1"/>
          </p:cNvSpPr>
          <p:nvPr>
            <p:ph type="body" sz="quarter" idx="26" hasCustomPrompt="1"/>
          </p:nvPr>
        </p:nvSpPr>
        <p:spPr>
          <a:xfrm>
            <a:off x="7959987" y="1422292"/>
            <a:ext cx="574194" cy="355544"/>
          </a:xfrm>
          <a:prstGeom prst="rect">
            <a:avLst/>
          </a:prstGeom>
        </p:spPr>
        <p:txBody>
          <a:bodyPr/>
          <a:lstStyle>
            <a:lvl1pPr>
              <a:defRPr sz="1400" b="1" spc="0">
                <a:solidFill>
                  <a:srgbClr val="004494"/>
                </a:solidFill>
                <a:latin typeface="+mn-lt"/>
              </a:defRPr>
            </a:lvl1pPr>
          </a:lstStyle>
          <a:p>
            <a:pPr lvl="0"/>
            <a:r>
              <a:rPr lang="ru-RU" dirty="0"/>
              <a:t>04</a:t>
            </a:r>
          </a:p>
        </p:txBody>
      </p:sp>
      <p:sp>
        <p:nvSpPr>
          <p:cNvPr id="62" name="Текст 16">
            <a:extLst>
              <a:ext uri="{FF2B5EF4-FFF2-40B4-BE49-F238E27FC236}">
                <a16:creationId xmlns:a16="http://schemas.microsoft.com/office/drawing/2014/main" id="{9C8F173A-6775-4231-4DAA-FCEA8E6F7C13}"/>
              </a:ext>
            </a:extLst>
          </p:cNvPr>
          <p:cNvSpPr>
            <a:spLocks noGrp="1"/>
          </p:cNvSpPr>
          <p:nvPr>
            <p:ph type="body" sz="quarter" idx="27" hasCustomPrompt="1"/>
          </p:nvPr>
        </p:nvSpPr>
        <p:spPr>
          <a:xfrm>
            <a:off x="7959987" y="3227840"/>
            <a:ext cx="574194" cy="355544"/>
          </a:xfrm>
          <a:prstGeom prst="rect">
            <a:avLst/>
          </a:prstGeom>
        </p:spPr>
        <p:txBody>
          <a:bodyPr/>
          <a:lstStyle>
            <a:lvl1pPr>
              <a:defRPr sz="1400" b="1" spc="0">
                <a:solidFill>
                  <a:srgbClr val="004494"/>
                </a:solidFill>
                <a:latin typeface="+mn-lt"/>
              </a:defRPr>
            </a:lvl1pPr>
          </a:lstStyle>
          <a:p>
            <a:pPr lvl="0"/>
            <a:r>
              <a:rPr lang="ru-RU" dirty="0"/>
              <a:t>05</a:t>
            </a:r>
          </a:p>
        </p:txBody>
      </p:sp>
      <p:sp>
        <p:nvSpPr>
          <p:cNvPr id="63" name="Текст 16">
            <a:extLst>
              <a:ext uri="{FF2B5EF4-FFF2-40B4-BE49-F238E27FC236}">
                <a16:creationId xmlns:a16="http://schemas.microsoft.com/office/drawing/2014/main" id="{2B428A4B-A75B-76CF-5D1D-C3EF5F39B278}"/>
              </a:ext>
            </a:extLst>
          </p:cNvPr>
          <p:cNvSpPr>
            <a:spLocks noGrp="1"/>
          </p:cNvSpPr>
          <p:nvPr>
            <p:ph type="body" sz="quarter" idx="28" hasCustomPrompt="1"/>
          </p:nvPr>
        </p:nvSpPr>
        <p:spPr>
          <a:xfrm>
            <a:off x="7959987" y="5042667"/>
            <a:ext cx="574194" cy="355544"/>
          </a:xfrm>
          <a:prstGeom prst="rect">
            <a:avLst/>
          </a:prstGeom>
        </p:spPr>
        <p:txBody>
          <a:bodyPr/>
          <a:lstStyle>
            <a:lvl1pPr>
              <a:defRPr sz="1400" b="1" spc="0">
                <a:solidFill>
                  <a:srgbClr val="004494"/>
                </a:solidFill>
                <a:latin typeface="+mn-lt"/>
              </a:defRPr>
            </a:lvl1pPr>
          </a:lstStyle>
          <a:p>
            <a:pPr lvl="0"/>
            <a:r>
              <a:rPr lang="ru-RU" dirty="0"/>
              <a:t>06</a:t>
            </a:r>
          </a:p>
        </p:txBody>
      </p:sp>
      <p:sp>
        <p:nvSpPr>
          <p:cNvPr id="2" name="Рисунок 7">
            <a:extLst>
              <a:ext uri="{FF2B5EF4-FFF2-40B4-BE49-F238E27FC236}">
                <a16:creationId xmlns:a16="http://schemas.microsoft.com/office/drawing/2014/main" id="{4ABE425C-D7BA-2189-7461-CCB334D2FFBC}"/>
              </a:ext>
            </a:extLst>
          </p:cNvPr>
          <p:cNvSpPr>
            <a:spLocks noGrp="1"/>
          </p:cNvSpPr>
          <p:nvPr>
            <p:ph type="pic" sz="quarter" idx="29" hasCustomPrompt="1"/>
          </p:nvPr>
        </p:nvSpPr>
        <p:spPr>
          <a:xfrm>
            <a:off x="4302523" y="1185410"/>
            <a:ext cx="3586951" cy="5144138"/>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27" name="Заголовок 11">
            <a:extLst>
              <a:ext uri="{FF2B5EF4-FFF2-40B4-BE49-F238E27FC236}">
                <a16:creationId xmlns:a16="http://schemas.microsoft.com/office/drawing/2014/main" id="{8F31E7C5-A493-F718-A920-96D14F445B80}"/>
              </a:ext>
            </a:extLst>
          </p:cNvPr>
          <p:cNvSpPr>
            <a:spLocks noGrp="1"/>
          </p:cNvSpPr>
          <p:nvPr>
            <p:ph type="title" hasCustomPrompt="1"/>
          </p:nvPr>
        </p:nvSpPr>
        <p:spPr>
          <a:xfrm>
            <a:off x="549526" y="436869"/>
            <a:ext cx="10907828" cy="570297"/>
          </a:xfrm>
          <a:prstGeom prst="rect">
            <a:avLst/>
          </a:prstGeom>
        </p:spPr>
        <p:txBody>
          <a:bodyPr/>
          <a:lstStyle>
            <a:lvl1pPr>
              <a:defRPr sz="2500" b="1">
                <a:solidFill>
                  <a:srgbClr val="004494"/>
                </a:solidFill>
                <a:latin typeface="+mn-lt"/>
              </a:defRPr>
            </a:lvl1pPr>
          </a:lstStyle>
          <a:p>
            <a:r>
              <a:rPr lang="ru-RU" dirty="0"/>
              <a:t>СПЛОШНОЙ ТЕКСТ</a:t>
            </a:r>
          </a:p>
        </p:txBody>
      </p:sp>
      <p:sp>
        <p:nvSpPr>
          <p:cNvPr id="28" name="Прямоугольник 27">
            <a:extLst>
              <a:ext uri="{FF2B5EF4-FFF2-40B4-BE49-F238E27FC236}">
                <a16:creationId xmlns:a16="http://schemas.microsoft.com/office/drawing/2014/main" id="{F7E2F0AC-0C4C-7F59-1F83-FC354EBA2611}"/>
              </a:ext>
            </a:extLst>
          </p:cNvPr>
          <p:cNvSpPr/>
          <p:nvPr userDrawn="1"/>
        </p:nvSpPr>
        <p:spPr>
          <a:xfrm>
            <a:off x="0" y="-8675"/>
            <a:ext cx="12202927"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9" name="Прямоугольник 28">
            <a:extLst>
              <a:ext uri="{FF2B5EF4-FFF2-40B4-BE49-F238E27FC236}">
                <a16:creationId xmlns:a16="http://schemas.microsoft.com/office/drawing/2014/main" id="{67718590-F5F3-1EA9-6E1E-1EFD8A73F084}"/>
              </a:ext>
            </a:extLst>
          </p:cNvPr>
          <p:cNvSpPr/>
          <p:nvPr userDrawn="1"/>
        </p:nvSpPr>
        <p:spPr>
          <a:xfrm>
            <a:off x="11785600" y="1"/>
            <a:ext cx="4064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0" name="Текст 16">
            <a:extLst>
              <a:ext uri="{FF2B5EF4-FFF2-40B4-BE49-F238E27FC236}">
                <a16:creationId xmlns:a16="http://schemas.microsoft.com/office/drawing/2014/main" id="{6E207C5D-002C-4EB1-4A6E-B1F6A4BE3B75}"/>
              </a:ext>
            </a:extLst>
          </p:cNvPr>
          <p:cNvSpPr>
            <a:spLocks noGrp="1"/>
          </p:cNvSpPr>
          <p:nvPr>
            <p:ph type="body" sz="quarter" idx="10" hasCustomPrompt="1"/>
          </p:nvPr>
        </p:nvSpPr>
        <p:spPr>
          <a:xfrm>
            <a:off x="565837" y="46421"/>
            <a:ext cx="989198" cy="193819"/>
          </a:xfrm>
          <a:prstGeom prst="rect">
            <a:avLst/>
          </a:prstGeom>
        </p:spPr>
        <p:txBody>
          <a:bodyPr/>
          <a:lstStyle>
            <a:lvl1pPr>
              <a:defRPr sz="600" b="1" spc="0">
                <a:solidFill>
                  <a:srgbClr val="333333"/>
                </a:solidFill>
                <a:latin typeface="+mn-lt"/>
              </a:defRPr>
            </a:lvl1pPr>
          </a:lstStyle>
          <a:p>
            <a:pPr lvl="0"/>
            <a:r>
              <a:rPr lang="ru-RU" dirty="0"/>
              <a:t>О КОМПАНИИ</a:t>
            </a:r>
          </a:p>
        </p:txBody>
      </p:sp>
      <p:sp>
        <p:nvSpPr>
          <p:cNvPr id="31" name="Текст 16">
            <a:extLst>
              <a:ext uri="{FF2B5EF4-FFF2-40B4-BE49-F238E27FC236}">
                <a16:creationId xmlns:a16="http://schemas.microsoft.com/office/drawing/2014/main" id="{9D456A61-D413-F164-5502-E5132A714BEE}"/>
              </a:ext>
            </a:extLst>
          </p:cNvPr>
          <p:cNvSpPr>
            <a:spLocks noGrp="1"/>
          </p:cNvSpPr>
          <p:nvPr>
            <p:ph type="body" sz="quarter" idx="11" hasCustomPrompt="1"/>
          </p:nvPr>
        </p:nvSpPr>
        <p:spPr>
          <a:xfrm>
            <a:off x="1580378" y="46421"/>
            <a:ext cx="1574858" cy="193819"/>
          </a:xfrm>
          <a:prstGeom prst="rect">
            <a:avLst/>
          </a:prstGeom>
        </p:spPr>
        <p:txBody>
          <a:bodyPr/>
          <a:lstStyle>
            <a:lvl1pPr>
              <a:defRPr sz="600" b="1" spc="0">
                <a:solidFill>
                  <a:schemeClr val="accent6"/>
                </a:solidFill>
                <a:latin typeface="+mn-lt"/>
              </a:defRPr>
            </a:lvl1pPr>
          </a:lstStyle>
          <a:p>
            <a:pPr lvl="0"/>
            <a:r>
              <a:rPr lang="ru-RU" dirty="0"/>
              <a:t>УСТОЙЧИВОЕ РАЗВИТИЕ</a:t>
            </a:r>
          </a:p>
        </p:txBody>
      </p:sp>
      <p:sp>
        <p:nvSpPr>
          <p:cNvPr id="32" name="Текст 16">
            <a:extLst>
              <a:ext uri="{FF2B5EF4-FFF2-40B4-BE49-F238E27FC236}">
                <a16:creationId xmlns:a16="http://schemas.microsoft.com/office/drawing/2014/main" id="{95307A11-F83C-F2C4-5F01-59B143CF03BD}"/>
              </a:ext>
            </a:extLst>
          </p:cNvPr>
          <p:cNvSpPr>
            <a:spLocks noGrp="1"/>
          </p:cNvSpPr>
          <p:nvPr>
            <p:ph type="body" sz="quarter" idx="12" hasCustomPrompt="1"/>
          </p:nvPr>
        </p:nvSpPr>
        <p:spPr>
          <a:xfrm>
            <a:off x="3180581" y="46421"/>
            <a:ext cx="2540042" cy="193819"/>
          </a:xfrm>
          <a:prstGeom prst="rect">
            <a:avLst/>
          </a:prstGeom>
        </p:spPr>
        <p:txBody>
          <a:bodyPr/>
          <a:lstStyle>
            <a:lvl1pPr>
              <a:defRPr sz="600" b="1" spc="0">
                <a:solidFill>
                  <a:schemeClr val="accent6"/>
                </a:solidFill>
                <a:latin typeface="+mn-lt"/>
              </a:defRPr>
            </a:lvl1pPr>
          </a:lstStyle>
          <a:p>
            <a:pPr lvl="0"/>
            <a:r>
              <a:rPr lang="ru-RU" dirty="0"/>
              <a:t>ЛИДЕРСТВО НА ПРИОРИТЕТНЫХ РЫНКАХ</a:t>
            </a:r>
          </a:p>
        </p:txBody>
      </p:sp>
      <p:sp>
        <p:nvSpPr>
          <p:cNvPr id="33" name="Текст 16">
            <a:extLst>
              <a:ext uri="{FF2B5EF4-FFF2-40B4-BE49-F238E27FC236}">
                <a16:creationId xmlns:a16="http://schemas.microsoft.com/office/drawing/2014/main" id="{7537BFD8-F63F-E097-0823-F18222C711D8}"/>
              </a:ext>
            </a:extLst>
          </p:cNvPr>
          <p:cNvSpPr>
            <a:spLocks noGrp="1"/>
          </p:cNvSpPr>
          <p:nvPr>
            <p:ph type="body" sz="quarter" idx="13" hasCustomPrompt="1"/>
          </p:nvPr>
        </p:nvSpPr>
        <p:spPr>
          <a:xfrm>
            <a:off x="5745968" y="46421"/>
            <a:ext cx="1643387" cy="193819"/>
          </a:xfrm>
          <a:prstGeom prst="rect">
            <a:avLst/>
          </a:prstGeom>
        </p:spPr>
        <p:txBody>
          <a:bodyPr/>
          <a:lstStyle>
            <a:lvl1pPr>
              <a:defRPr sz="600" b="1" spc="0">
                <a:solidFill>
                  <a:schemeClr val="accent6"/>
                </a:solidFill>
                <a:latin typeface="+mn-lt"/>
              </a:defRPr>
            </a:lvl1pPr>
          </a:lstStyle>
          <a:p>
            <a:pPr lvl="0"/>
            <a:r>
              <a:rPr lang="ru-RU" dirty="0"/>
              <a:t>ИНВЕСТИЦИИ В БУДУЩЕЕ</a:t>
            </a:r>
          </a:p>
        </p:txBody>
      </p:sp>
      <p:sp>
        <p:nvSpPr>
          <p:cNvPr id="34" name="Текст 16">
            <a:extLst>
              <a:ext uri="{FF2B5EF4-FFF2-40B4-BE49-F238E27FC236}">
                <a16:creationId xmlns:a16="http://schemas.microsoft.com/office/drawing/2014/main" id="{C8ABC2E5-2002-592E-FC46-600D54DB92F0}"/>
              </a:ext>
            </a:extLst>
          </p:cNvPr>
          <p:cNvSpPr>
            <a:spLocks noGrp="1"/>
          </p:cNvSpPr>
          <p:nvPr>
            <p:ph type="body" sz="quarter" idx="14" hasCustomPrompt="1"/>
          </p:nvPr>
        </p:nvSpPr>
        <p:spPr>
          <a:xfrm>
            <a:off x="7420122" y="46421"/>
            <a:ext cx="2747835" cy="193819"/>
          </a:xfrm>
          <a:prstGeom prst="rect">
            <a:avLst/>
          </a:prstGeom>
        </p:spPr>
        <p:txBody>
          <a:bodyPr/>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5" name="Текст 16">
            <a:extLst>
              <a:ext uri="{FF2B5EF4-FFF2-40B4-BE49-F238E27FC236}">
                <a16:creationId xmlns:a16="http://schemas.microsoft.com/office/drawing/2014/main" id="{1A70A7CC-B99C-E096-4D13-AE4FAABBD29C}"/>
              </a:ext>
            </a:extLst>
          </p:cNvPr>
          <p:cNvSpPr>
            <a:spLocks noGrp="1"/>
          </p:cNvSpPr>
          <p:nvPr>
            <p:ph type="body" sz="quarter" idx="15" hasCustomPrompt="1"/>
          </p:nvPr>
        </p:nvSpPr>
        <p:spPr>
          <a:xfrm>
            <a:off x="10201970" y="46421"/>
            <a:ext cx="1041694" cy="193819"/>
          </a:xfrm>
          <a:prstGeom prst="rect">
            <a:avLst/>
          </a:prstGeom>
        </p:spPr>
        <p:txBody>
          <a:bodyPr/>
          <a:lstStyle>
            <a:lvl1pPr>
              <a:defRPr sz="600" b="1" spc="0">
                <a:solidFill>
                  <a:schemeClr val="accent6"/>
                </a:solidFill>
                <a:latin typeface="+mn-lt"/>
              </a:defRPr>
            </a:lvl1pPr>
          </a:lstStyle>
          <a:p>
            <a:pPr lvl="0"/>
            <a:r>
              <a:rPr lang="ru-RU" dirty="0"/>
              <a:t>ПРИЛОЖЕНИЕ</a:t>
            </a:r>
          </a:p>
        </p:txBody>
      </p:sp>
      <p:sp>
        <p:nvSpPr>
          <p:cNvPr id="36" name="TextBox 35">
            <a:extLst>
              <a:ext uri="{FF2B5EF4-FFF2-40B4-BE49-F238E27FC236}">
                <a16:creationId xmlns:a16="http://schemas.microsoft.com/office/drawing/2014/main" id="{D75D818B-60EE-4A77-78B2-C986F9C1A26E}"/>
              </a:ext>
            </a:extLst>
          </p:cNvPr>
          <p:cNvSpPr txBox="1"/>
          <p:nvPr userDrawn="1"/>
        </p:nvSpPr>
        <p:spPr>
          <a:xfrm>
            <a:off x="11734234" y="35607"/>
            <a:ext cx="520150"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cxnSp>
        <p:nvCxnSpPr>
          <p:cNvPr id="37" name="Прямая соединительная линия 36">
            <a:extLst>
              <a:ext uri="{FF2B5EF4-FFF2-40B4-BE49-F238E27FC236}">
                <a16:creationId xmlns:a16="http://schemas.microsoft.com/office/drawing/2014/main" id="{1E1A7305-4F8A-1FF8-4C14-89F4D34AD331}"/>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sp>
        <p:nvSpPr>
          <p:cNvPr id="38" name="Прямоугольник 37">
            <a:extLst>
              <a:ext uri="{FF2B5EF4-FFF2-40B4-BE49-F238E27FC236}">
                <a16:creationId xmlns:a16="http://schemas.microsoft.com/office/drawing/2014/main" id="{C4AC750D-4F4C-5F6B-BC24-8B061AE0133B}"/>
              </a:ext>
            </a:extLst>
          </p:cNvPr>
          <p:cNvSpPr/>
          <p:nvPr userDrawn="1"/>
        </p:nvSpPr>
        <p:spPr>
          <a:xfrm>
            <a:off x="-10927" y="-5773"/>
            <a:ext cx="417327"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38">
            <a:extLst>
              <a:ext uri="{FF2B5EF4-FFF2-40B4-BE49-F238E27FC236}">
                <a16:creationId xmlns:a16="http://schemas.microsoft.com/office/drawing/2014/main" id="{F7008E29-EFC7-3B78-BCFC-1BF63F89A2A0}"/>
              </a:ext>
            </a:extLst>
          </p:cNvPr>
          <p:cNvGrpSpPr/>
          <p:nvPr userDrawn="1"/>
        </p:nvGrpSpPr>
        <p:grpSpPr>
          <a:xfrm>
            <a:off x="50803" y="43806"/>
            <a:ext cx="294721" cy="190465"/>
            <a:chOff x="5645187" y="1645875"/>
            <a:chExt cx="2732773" cy="2173616"/>
          </a:xfrm>
          <a:solidFill>
            <a:schemeClr val="lt1"/>
          </a:solidFill>
        </p:grpSpPr>
        <p:sp>
          <p:nvSpPr>
            <p:cNvPr id="40" name="Полилиния 39">
              <a:extLst>
                <a:ext uri="{FF2B5EF4-FFF2-40B4-BE49-F238E27FC236}">
                  <a16:creationId xmlns:a16="http://schemas.microsoft.com/office/drawing/2014/main" id="{F9BFA330-586D-6892-0455-B62C98ECFA4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1" name="Полилиния 40">
              <a:extLst>
                <a:ext uri="{FF2B5EF4-FFF2-40B4-BE49-F238E27FC236}">
                  <a16:creationId xmlns:a16="http://schemas.microsoft.com/office/drawing/2014/main" id="{28851F14-4E82-ACD7-3F81-310471EAC25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2" name="Полилиния 41">
              <a:extLst>
                <a:ext uri="{FF2B5EF4-FFF2-40B4-BE49-F238E27FC236}">
                  <a16:creationId xmlns:a16="http://schemas.microsoft.com/office/drawing/2014/main" id="{1132EACD-0522-312E-0FD2-C488BC4D177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spTree>
    <p:extLst>
      <p:ext uri="{BB962C8B-B14F-4D97-AF65-F5344CB8AC3E}">
        <p14:creationId xmlns:p14="http://schemas.microsoft.com/office/powerpoint/2010/main" val="1878182010"/>
      </p:ext>
    </p:extLst>
  </p:cSld>
  <p:clrMapOvr>
    <a:masterClrMapping/>
  </p:clrMapOvr>
  <p:extLst mod="1">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DEFAULT" userDrawn="1">
  <p:cSld name="1_DEFAULT">
    <p:bg>
      <p:bgPr>
        <a:solidFill>
          <a:schemeClr val="lt1"/>
        </a:solidFill>
        <a:effectLst/>
      </p:bgPr>
    </p:bg>
    <p:spTree>
      <p:nvGrpSpPr>
        <p:cNvPr id="1" name="Shape 6"/>
        <p:cNvGrpSpPr/>
        <p:nvPr/>
      </p:nvGrpSpPr>
      <p:grpSpPr>
        <a:xfrm>
          <a:off x="0" y="0"/>
          <a:ext cx="0" cy="0"/>
          <a:chOff x="0" y="0"/>
          <a:chExt cx="0" cy="0"/>
        </a:xfrm>
      </p:grpSpPr>
      <p:sp>
        <p:nvSpPr>
          <p:cNvPr id="27" name="Прямоугольник 26">
            <a:extLst>
              <a:ext uri="{FF2B5EF4-FFF2-40B4-BE49-F238E27FC236}">
                <a16:creationId xmlns:a16="http://schemas.microsoft.com/office/drawing/2014/main" id="{700AD2E0-96EE-E000-6840-A0A1BC552F54}"/>
              </a:ext>
            </a:extLst>
          </p:cNvPr>
          <p:cNvSpPr/>
          <p:nvPr userDrawn="1"/>
        </p:nvSpPr>
        <p:spPr>
          <a:xfrm>
            <a:off x="0" y="-8675"/>
            <a:ext cx="12202927"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 name="Прямоугольник 2">
            <a:extLst>
              <a:ext uri="{FF2B5EF4-FFF2-40B4-BE49-F238E27FC236}">
                <a16:creationId xmlns:a16="http://schemas.microsoft.com/office/drawing/2014/main" id="{3C0BD5AB-624C-2609-0B83-B6141830E305}"/>
              </a:ext>
            </a:extLst>
          </p:cNvPr>
          <p:cNvSpPr/>
          <p:nvPr userDrawn="1"/>
        </p:nvSpPr>
        <p:spPr>
          <a:xfrm>
            <a:off x="11785600" y="1"/>
            <a:ext cx="4064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1" name="Google Shape;12;p1" descr="preencoded.png">
            <a:extLst>
              <a:ext uri="{FF2B5EF4-FFF2-40B4-BE49-F238E27FC236}">
                <a16:creationId xmlns:a16="http://schemas.microsoft.com/office/drawing/2014/main" id="{B796328F-9DCB-CF6A-CCCF-6C14CA3A3C22}"/>
              </a:ext>
            </a:extLst>
          </p:cNvPr>
          <p:cNvPicPr preferRelativeResize="0"/>
          <p:nvPr/>
        </p:nvPicPr>
        <p:blipFill rotWithShape="1">
          <a:blip r:embed="rId2">
            <a:alphaModFix/>
          </a:blip>
          <a:srcRect/>
          <a:stretch/>
        </p:blipFill>
        <p:spPr>
          <a:xfrm>
            <a:off x="726748" y="6595640"/>
            <a:ext cx="10753524" cy="183043"/>
          </a:xfrm>
          <a:prstGeom prst="rect">
            <a:avLst/>
          </a:prstGeom>
          <a:noFill/>
          <a:ln>
            <a:noFill/>
          </a:ln>
        </p:spPr>
      </p:pic>
      <p:sp>
        <p:nvSpPr>
          <p:cNvPr id="23" name="Текст 16">
            <a:extLst>
              <a:ext uri="{FF2B5EF4-FFF2-40B4-BE49-F238E27FC236}">
                <a16:creationId xmlns:a16="http://schemas.microsoft.com/office/drawing/2014/main" id="{30915663-25B2-FFB8-401A-03F43DEC9B58}"/>
              </a:ext>
            </a:extLst>
          </p:cNvPr>
          <p:cNvSpPr>
            <a:spLocks noGrp="1"/>
          </p:cNvSpPr>
          <p:nvPr>
            <p:ph type="body" sz="quarter" idx="16" hasCustomPrompt="1"/>
          </p:nvPr>
        </p:nvSpPr>
        <p:spPr>
          <a:xfrm>
            <a:off x="580694" y="6617762"/>
            <a:ext cx="3817804" cy="193819"/>
          </a:xfrm>
          <a:prstGeom prst="rect">
            <a:avLst/>
          </a:prstGeom>
        </p:spPr>
        <p:txBody>
          <a:bodyPr/>
          <a:lstStyle>
            <a:lvl1pPr>
              <a:defRPr sz="600" b="0" spc="0">
                <a:solidFill>
                  <a:schemeClr val="accent6"/>
                </a:solidFill>
                <a:latin typeface="+mn-lt"/>
              </a:defRPr>
            </a:lvl1pPr>
          </a:lstStyle>
          <a:p>
            <a:r>
              <a:rPr lang="ru-RU" dirty="0"/>
              <a:t>Методические рекомендации по работе в шаблоне</a:t>
            </a:r>
          </a:p>
        </p:txBody>
      </p:sp>
      <p:sp>
        <p:nvSpPr>
          <p:cNvPr id="2" name="TextBox 1">
            <a:extLst>
              <a:ext uri="{FF2B5EF4-FFF2-40B4-BE49-F238E27FC236}">
                <a16:creationId xmlns:a16="http://schemas.microsoft.com/office/drawing/2014/main" id="{C3650127-938D-E183-71E0-A4A6FE421D77}"/>
              </a:ext>
            </a:extLst>
          </p:cNvPr>
          <p:cNvSpPr txBox="1"/>
          <p:nvPr userDrawn="1"/>
        </p:nvSpPr>
        <p:spPr>
          <a:xfrm>
            <a:off x="11734234" y="35607"/>
            <a:ext cx="520150"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cxnSp>
        <p:nvCxnSpPr>
          <p:cNvPr id="6" name="Прямая соединительная линия 5">
            <a:extLst>
              <a:ext uri="{FF2B5EF4-FFF2-40B4-BE49-F238E27FC236}">
                <a16:creationId xmlns:a16="http://schemas.microsoft.com/office/drawing/2014/main" id="{837EE882-FACE-615B-0F5D-888B2523227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sp>
        <p:nvSpPr>
          <p:cNvPr id="18" name="Прямоугольник 17">
            <a:extLst>
              <a:ext uri="{FF2B5EF4-FFF2-40B4-BE49-F238E27FC236}">
                <a16:creationId xmlns:a16="http://schemas.microsoft.com/office/drawing/2014/main" id="{7F57FCEA-C62A-150D-4638-7DAB5E9A404A}"/>
              </a:ext>
            </a:extLst>
          </p:cNvPr>
          <p:cNvSpPr/>
          <p:nvPr userDrawn="1"/>
        </p:nvSpPr>
        <p:spPr>
          <a:xfrm>
            <a:off x="-10927" y="-5773"/>
            <a:ext cx="417327"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26" name="Группа 25">
            <a:extLst>
              <a:ext uri="{FF2B5EF4-FFF2-40B4-BE49-F238E27FC236}">
                <a16:creationId xmlns:a16="http://schemas.microsoft.com/office/drawing/2014/main" id="{361EC562-64E9-2D54-1EB2-AB7BDBFC6797}"/>
              </a:ext>
            </a:extLst>
          </p:cNvPr>
          <p:cNvGrpSpPr/>
          <p:nvPr userDrawn="1"/>
        </p:nvGrpSpPr>
        <p:grpSpPr>
          <a:xfrm>
            <a:off x="50803" y="43806"/>
            <a:ext cx="294721" cy="190465"/>
            <a:chOff x="5645187" y="1645875"/>
            <a:chExt cx="2732773" cy="2173616"/>
          </a:xfrm>
          <a:solidFill>
            <a:schemeClr val="lt1"/>
          </a:solidFill>
        </p:grpSpPr>
        <p:sp>
          <p:nvSpPr>
            <p:cNvPr id="22" name="Полилиния 21">
              <a:extLst>
                <a:ext uri="{FF2B5EF4-FFF2-40B4-BE49-F238E27FC236}">
                  <a16:creationId xmlns:a16="http://schemas.microsoft.com/office/drawing/2014/main" id="{F463CAEA-C129-8A04-F3FD-F6092DB3496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24" name="Полилиния 23">
              <a:extLst>
                <a:ext uri="{FF2B5EF4-FFF2-40B4-BE49-F238E27FC236}">
                  <a16:creationId xmlns:a16="http://schemas.microsoft.com/office/drawing/2014/main" id="{0B0F38B9-2996-746C-6DED-9A15629D8BC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25" name="Полилиния 24">
              <a:extLst>
                <a:ext uri="{FF2B5EF4-FFF2-40B4-BE49-F238E27FC236}">
                  <a16:creationId xmlns:a16="http://schemas.microsoft.com/office/drawing/2014/main" id="{19F80BF0-1DDA-8598-4EC5-7ECE5B4CF94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spTree>
    <p:extLst>
      <p:ext uri="{BB962C8B-B14F-4D97-AF65-F5344CB8AC3E}">
        <p14:creationId xmlns:p14="http://schemas.microsoft.com/office/powerpoint/2010/main" val="1893650461"/>
      </p:ext>
    </p:extLst>
  </p:cSld>
  <p:clrMapOvr>
    <a:masterClrMapping/>
  </p:clrMapOvr>
  <p:extLst>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5">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8158507-D114-15E1-4B28-D5BEFE109A2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a:stretch/>
        </p:blipFill>
        <p:spPr>
          <a:xfrm>
            <a:off x="-16550" y="0"/>
            <a:ext cx="5962498" cy="6858000"/>
          </a:xfrm>
          <a:prstGeom prst="rect">
            <a:avLst/>
          </a:prstGeom>
        </p:spPr>
      </p:pic>
      <p:pic>
        <p:nvPicPr>
          <p:cNvPr id="4" name="Image 3" descr="preencoded.png">
            <a:extLst>
              <a:ext uri="{FF2B5EF4-FFF2-40B4-BE49-F238E27FC236}">
                <a16:creationId xmlns:a16="http://schemas.microsoft.com/office/drawing/2014/main" id="{E641068D-7FFE-698F-2309-110383435E42}"/>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a:stretch/>
        </p:blipFill>
        <p:spPr>
          <a:xfrm>
            <a:off x="0" y="4870193"/>
            <a:ext cx="5962498" cy="2001267"/>
          </a:xfrm>
          <a:prstGeom prst="rect">
            <a:avLst/>
          </a:prstGeom>
        </p:spPr>
      </p:pic>
      <p:pic>
        <p:nvPicPr>
          <p:cNvPr id="5" name="Image 4" descr="preencoded.png">
            <a:extLst>
              <a:ext uri="{FF2B5EF4-FFF2-40B4-BE49-F238E27FC236}">
                <a16:creationId xmlns:a16="http://schemas.microsoft.com/office/drawing/2014/main" id="{6C086DE3-18A2-6604-0018-348525080136}"/>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a:stretch/>
        </p:blipFill>
        <p:spPr>
          <a:xfrm>
            <a:off x="0" y="0"/>
            <a:ext cx="5971746" cy="1736242"/>
          </a:xfrm>
          <a:prstGeom prst="rect">
            <a:avLst/>
          </a:prstGeom>
        </p:spPr>
      </p:pic>
      <p:pic>
        <p:nvPicPr>
          <p:cNvPr id="6" name="Image 1" descr="preencoded.png">
            <a:extLst>
              <a:ext uri="{FF2B5EF4-FFF2-40B4-BE49-F238E27FC236}">
                <a16:creationId xmlns:a16="http://schemas.microsoft.com/office/drawing/2014/main" id="{9FA17D6D-ABBE-2CC3-BBEC-4DB47A297622}"/>
              </a:ext>
            </a:extLst>
          </p:cNvPr>
          <p:cNvPicPr>
            <a:picLocks noChangeAspect="1"/>
          </p:cNvPicPr>
          <p:nvPr userDrawn="1"/>
        </p:nvPicPr>
        <p:blipFill>
          <a:blip r:embed="rId8">
            <a:extLst>
              <a:ext uri="{96DAC541-7B7A-43D3-8B79-37D633B846F1}">
                <asvg:svgBlip xmlns:asvg="http://schemas.microsoft.com/office/drawing/2016/SVG/main" xmlns="" r:embed="rId9"/>
              </a:ext>
            </a:extLst>
          </a:blip>
          <a:srcRect/>
          <a:stretch/>
        </p:blipFill>
        <p:spPr>
          <a:xfrm>
            <a:off x="726750" y="522852"/>
            <a:ext cx="2448080" cy="433880"/>
          </a:xfrm>
          <a:prstGeom prst="rect">
            <a:avLst/>
          </a:prstGeom>
        </p:spPr>
      </p:pic>
      <p:sp>
        <p:nvSpPr>
          <p:cNvPr id="7" name="Заголовок 11">
            <a:extLst>
              <a:ext uri="{FF2B5EF4-FFF2-40B4-BE49-F238E27FC236}">
                <a16:creationId xmlns:a16="http://schemas.microsoft.com/office/drawing/2014/main" id="{0A124DB3-34C3-4B3C-054E-0E6457BD5D6C}"/>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8" name="Текст 16">
            <a:extLst>
              <a:ext uri="{FF2B5EF4-FFF2-40B4-BE49-F238E27FC236}">
                <a16:creationId xmlns:a16="http://schemas.microsoft.com/office/drawing/2014/main" id="{712EF4C8-E181-BCD6-D182-2687A9400213}"/>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9" name="Текст 16">
            <a:extLst>
              <a:ext uri="{FF2B5EF4-FFF2-40B4-BE49-F238E27FC236}">
                <a16:creationId xmlns:a16="http://schemas.microsoft.com/office/drawing/2014/main" id="{C483B13D-2BC8-FE29-5FCA-646F8E73E309}"/>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0" name="Рисунок 7">
            <a:extLst>
              <a:ext uri="{FF2B5EF4-FFF2-40B4-BE49-F238E27FC236}">
                <a16:creationId xmlns:a16="http://schemas.microsoft.com/office/drawing/2014/main" id="{B3052A1E-83ED-9F78-5BFA-CAD3BFC955B7}"/>
              </a:ext>
            </a:extLst>
          </p:cNvPr>
          <p:cNvSpPr>
            <a:spLocks noGrp="1"/>
          </p:cNvSpPr>
          <p:nvPr>
            <p:ph type="pic" sz="quarter" idx="12" hasCustomPrompt="1"/>
          </p:nvPr>
        </p:nvSpPr>
        <p:spPr>
          <a:xfrm>
            <a:off x="5945949" y="0"/>
            <a:ext cx="6246050" cy="6858000"/>
          </a:xfrm>
          <a:prstGeom prst="rect">
            <a:avLst/>
          </a:prstGeom>
          <a:blipFill>
            <a:blip r:embed="rId10"/>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41546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6">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5BFD205-A4DD-1348-EB10-D1C44DD387E1}"/>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4" descr="preencoded.png">
            <a:extLst>
              <a:ext uri="{FF2B5EF4-FFF2-40B4-BE49-F238E27FC236}">
                <a16:creationId xmlns:a16="http://schemas.microsoft.com/office/drawing/2014/main" id="{7D356FFB-659A-942B-8F9D-361F97A0654C}"/>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0" y="0"/>
            <a:ext cx="5971746" cy="1736242"/>
          </a:xfrm>
          <a:prstGeom prst="rect">
            <a:avLst/>
          </a:prstGeom>
        </p:spPr>
      </p:pic>
      <p:pic>
        <p:nvPicPr>
          <p:cNvPr id="5" name="Image 1" descr="preencoded.png">
            <a:extLst>
              <a:ext uri="{FF2B5EF4-FFF2-40B4-BE49-F238E27FC236}">
                <a16:creationId xmlns:a16="http://schemas.microsoft.com/office/drawing/2014/main" id="{0B08E212-DE39-6557-E365-536CCFC0FC76}"/>
              </a:ext>
            </a:extLst>
          </p:cNvPr>
          <p:cNvPicPr>
            <a:picLocks noChangeAspect="1"/>
          </p:cNvPicPr>
          <p:nvPr userDrawn="1"/>
        </p:nvPicPr>
        <p:blipFill>
          <a:blip r:embed="rId5">
            <a:extLst>
              <a:ext uri="{96DAC541-7B7A-43D3-8B79-37D633B846F1}">
                <asvg:svgBlip xmlns:asvg="http://schemas.microsoft.com/office/drawing/2016/SVG/main" xmlns=""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id="{BD256995-35BF-70DC-C549-C7CA9F147848}"/>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id="{E1488D32-7143-F2B7-0FEA-2439B6304891}"/>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id="{4AEE6329-1759-67EB-E569-B50169811558}"/>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7994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итульный слайд 7">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0AD1784A-0D56-43FD-AA66-A393A6E38872}"/>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5" name="Прямоугольник 4">
            <a:extLst>
              <a:ext uri="{FF2B5EF4-FFF2-40B4-BE49-F238E27FC236}">
                <a16:creationId xmlns:a16="http://schemas.microsoft.com/office/drawing/2014/main" id="{2B63D888-A70B-8F31-D58C-04702F209CFC}"/>
              </a:ext>
            </a:extLst>
          </p:cNvPr>
          <p:cNvSpPr/>
          <p:nvPr userDrawn="1"/>
        </p:nvSpPr>
        <p:spPr>
          <a:xfrm>
            <a:off x="0" y="3429001"/>
            <a:ext cx="12192000" cy="3464062"/>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6" name="Заголовок 11">
            <a:extLst>
              <a:ext uri="{FF2B5EF4-FFF2-40B4-BE49-F238E27FC236}">
                <a16:creationId xmlns:a16="http://schemas.microsoft.com/office/drawing/2014/main" id="{21370923-9267-5394-AF66-8B8F37F16BA4}"/>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12" name="Image 1" descr="preencoded.png">
            <a:extLst>
              <a:ext uri="{FF2B5EF4-FFF2-40B4-BE49-F238E27FC236}">
                <a16:creationId xmlns:a16="http://schemas.microsoft.com/office/drawing/2014/main" id="{583B4FAE-1B51-4F08-BFF2-5F72FC71CAC9}"/>
              </a:ext>
            </a:extLst>
          </p:cNvPr>
          <p:cNvPicPr>
            <a:picLocks noChangeAspect="1"/>
          </p:cNvPicPr>
          <p:nvPr userDrawn="1"/>
        </p:nvPicPr>
        <p:blipFill>
          <a:blip r:embed="rId3">
            <a:grayscl/>
            <a:extLst>
              <a:ext uri="{96DAC541-7B7A-43D3-8B79-37D633B846F1}">
                <asvg:svgBlip xmlns:asvg="http://schemas.microsoft.com/office/drawing/2016/SVG/main" xmlns="" r:embed="rId6"/>
              </a:ext>
            </a:extLst>
          </a:blip>
          <a:srcRect/>
          <a:stretch/>
        </p:blipFill>
        <p:spPr>
          <a:xfrm>
            <a:off x="590484" y="522852"/>
            <a:ext cx="1989065" cy="433880"/>
          </a:xfrm>
          <a:prstGeom prst="rect">
            <a:avLst/>
          </a:prstGeom>
        </p:spPr>
      </p:pic>
      <p:sp>
        <p:nvSpPr>
          <p:cNvPr id="19" name="Текст 16">
            <a:extLst>
              <a:ext uri="{FF2B5EF4-FFF2-40B4-BE49-F238E27FC236}">
                <a16:creationId xmlns:a16="http://schemas.microsoft.com/office/drawing/2014/main" id="{0FB6142A-E020-40B7-96B1-B8932C464EAD}"/>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20" name="Прямая соединительная линия 19">
            <a:extLst>
              <a:ext uri="{FF2B5EF4-FFF2-40B4-BE49-F238E27FC236}">
                <a16:creationId xmlns:a16="http://schemas.microsoft.com/office/drawing/2014/main" id="{C0C20B0A-3499-422F-82D7-9D18973DE67C}"/>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Текст 16">
            <a:extLst>
              <a:ext uri="{FF2B5EF4-FFF2-40B4-BE49-F238E27FC236}">
                <a16:creationId xmlns:a16="http://schemas.microsoft.com/office/drawing/2014/main" id="{219B18DA-3FD8-45F2-ACC2-A159D415EBB5}"/>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spTree>
    <p:extLst>
      <p:ext uri="{BB962C8B-B14F-4D97-AF65-F5344CB8AC3E}">
        <p14:creationId xmlns:p14="http://schemas.microsoft.com/office/powerpoint/2010/main" val="365652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итульный слайд 8">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id="{CEA86E5B-9AB2-FAE4-1734-89825EC9CF35}"/>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11139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1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id="{6974782D-91BF-1E94-5D3E-6E7A452A75A3}"/>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id="{908EFA93-BEE1-8E9C-DAD3-03B86F5C43DF}"/>
              </a:ext>
            </a:extLst>
          </p:cNvPr>
          <p:cNvPicPr>
            <a:picLocks noChangeAspect="1"/>
          </p:cNvPicPr>
          <p:nvPr userDrawn="1"/>
        </p:nvPicPr>
        <p:blipFill>
          <a:blip r:embed="rId3">
            <a:extLst>
              <a:ext uri="{96DAC541-7B7A-43D3-8B79-37D633B846F1}">
                <asvg:svgBlip xmlns:asvg="http://schemas.microsoft.com/office/drawing/2016/SVG/main" xmlns="" r:embed="rId4"/>
              </a:ext>
            </a:extLst>
          </a:blip>
          <a:srcRect/>
          <a:stretch/>
        </p:blipFill>
        <p:spPr>
          <a:xfrm>
            <a:off x="726750" y="522852"/>
            <a:ext cx="2448080" cy="433880"/>
          </a:xfrm>
          <a:prstGeom prst="rect">
            <a:avLst/>
          </a:prstGeom>
        </p:spPr>
      </p:pic>
      <p:sp>
        <p:nvSpPr>
          <p:cNvPr id="7" name="Рисунок 2">
            <a:extLst>
              <a:ext uri="{FF2B5EF4-FFF2-40B4-BE49-F238E27FC236}">
                <a16:creationId xmlns:a16="http://schemas.microsoft.com/office/drawing/2014/main" id="{9A91055E-567B-6CD6-7A67-3F0782FF9E91}"/>
              </a:ext>
            </a:extLst>
          </p:cNvPr>
          <p:cNvSpPr>
            <a:spLocks noGrp="1"/>
          </p:cNvSpPr>
          <p:nvPr>
            <p:ph type="pic" sz="quarter" idx="13" hasCustomPrompt="1"/>
          </p:nvPr>
        </p:nvSpPr>
        <p:spPr>
          <a:xfrm>
            <a:off x="589635" y="1457460"/>
            <a:ext cx="1587600" cy="1588116"/>
          </a:xfrm>
          <a:prstGeom prst="ellipse">
            <a:avLst/>
          </a:prstGeom>
        </p:spPr>
        <p:txBody>
          <a:bodyPr anchor="ctr"/>
          <a:lstStyle>
            <a:lvl1pPr algn="ctr">
              <a:defRPr sz="700" b="1">
                <a:latin typeface="+mn-lt"/>
              </a:defRPr>
            </a:lvl1pPr>
          </a:lstStyle>
          <a:p>
            <a:r>
              <a:rPr lang="ru-RU" dirty="0"/>
              <a:t>Фото сотрудника</a:t>
            </a:r>
          </a:p>
        </p:txBody>
      </p:sp>
      <p:sp>
        <p:nvSpPr>
          <p:cNvPr id="8" name="Текст 16">
            <a:extLst>
              <a:ext uri="{FF2B5EF4-FFF2-40B4-BE49-F238E27FC236}">
                <a16:creationId xmlns:a16="http://schemas.microsoft.com/office/drawing/2014/main" id="{67DDF1BE-CAED-F6B2-CBAF-7E3B1BBB2525}"/>
              </a:ext>
            </a:extLst>
          </p:cNvPr>
          <p:cNvSpPr>
            <a:spLocks noGrp="1"/>
          </p:cNvSpPr>
          <p:nvPr>
            <p:ph type="body" sz="quarter" idx="14" hasCustomPrompt="1"/>
          </p:nvPr>
        </p:nvSpPr>
        <p:spPr>
          <a:xfrm>
            <a:off x="589635" y="3213002"/>
            <a:ext cx="3403814" cy="223558"/>
          </a:xfrm>
          <a:prstGeom prst="rect">
            <a:avLst/>
          </a:prstGeom>
        </p:spPr>
        <p:txBody>
          <a:bodyPr lIns="0" tIns="0" rIns="0" bIns="0"/>
          <a:lstStyle>
            <a:lvl1pPr>
              <a:defRPr sz="1400" b="1" spc="0">
                <a:solidFill>
                  <a:schemeClr val="bg1"/>
                </a:solidFill>
                <a:latin typeface="+mj-lt"/>
              </a:defRPr>
            </a:lvl1pPr>
          </a:lstStyle>
          <a:p>
            <a:pPr lvl="0"/>
            <a:r>
              <a:rPr lang="ru-RU" dirty="0"/>
              <a:t>Фамилия И. О.</a:t>
            </a:r>
          </a:p>
        </p:txBody>
      </p:sp>
      <p:sp>
        <p:nvSpPr>
          <p:cNvPr id="9" name="Текст 16">
            <a:extLst>
              <a:ext uri="{FF2B5EF4-FFF2-40B4-BE49-F238E27FC236}">
                <a16:creationId xmlns:a16="http://schemas.microsoft.com/office/drawing/2014/main" id="{72C359C5-2827-EE50-64E1-2B86D412449F}"/>
              </a:ext>
            </a:extLst>
          </p:cNvPr>
          <p:cNvSpPr>
            <a:spLocks noGrp="1"/>
          </p:cNvSpPr>
          <p:nvPr>
            <p:ph type="body" sz="quarter" idx="15" hasCustomPrompt="1"/>
          </p:nvPr>
        </p:nvSpPr>
        <p:spPr>
          <a:xfrm>
            <a:off x="589635" y="3537310"/>
            <a:ext cx="3403814" cy="223558"/>
          </a:xfrm>
          <a:prstGeom prst="rect">
            <a:avLst/>
          </a:prstGeom>
        </p:spPr>
        <p:txBody>
          <a:bodyPr lIns="0" tIns="0" rIns="0" bIns="0"/>
          <a:lstStyle>
            <a:lvl1pPr>
              <a:defRPr sz="900" b="0" spc="0">
                <a:solidFill>
                  <a:schemeClr val="bg1"/>
                </a:solidFill>
                <a:latin typeface="+mn-lt"/>
              </a:defRPr>
            </a:lvl1pPr>
          </a:lstStyle>
          <a:p>
            <a:pPr lvl="0"/>
            <a:r>
              <a:rPr lang="ru-RU" dirty="0"/>
              <a:t>Должность сотрудника</a:t>
            </a:r>
          </a:p>
        </p:txBody>
      </p:sp>
      <p:sp>
        <p:nvSpPr>
          <p:cNvPr id="10" name="Текст 16">
            <a:extLst>
              <a:ext uri="{FF2B5EF4-FFF2-40B4-BE49-F238E27FC236}">
                <a16:creationId xmlns:a16="http://schemas.microsoft.com/office/drawing/2014/main" id="{C9C0926F-8A22-4829-A8BC-4FBE18FF5D76}"/>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1" name="Текст 16">
            <a:extLst>
              <a:ext uri="{FF2B5EF4-FFF2-40B4-BE49-F238E27FC236}">
                <a16:creationId xmlns:a16="http://schemas.microsoft.com/office/drawing/2014/main" id="{CD83EEFA-C325-4A6D-BD9F-EA40095634D7}"/>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0167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25" r:id="rId7"/>
    <p:sldLayoutId id="2147483706" r:id="rId8"/>
    <p:sldLayoutId id="2147483734" r:id="rId9"/>
    <p:sldLayoutId id="2147483727" r:id="rId10"/>
    <p:sldLayoutId id="2147483726"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153579457"/>
      </p:ext>
    </p:extLst>
  </p:cSld>
  <p:clrMap bg1="lt1" tx1="dk1" bg2="dk2" tx2="lt2" accent1="accent1" accent2="accent2" accent3="accent3" accent4="accent4" accent5="accent5" accent6="accent6" hlink="hlink" folHlink="folHlink"/>
  <p:sldLayoutIdLst>
    <p:sldLayoutId id="2147483735" r:id="rId1"/>
    <p:sldLayoutId id="2147483739" r:id="rId2"/>
    <p:sldLayoutId id="2147483736" r:id="rId3"/>
    <p:sldLayoutId id="2147483737" r:id="rId4"/>
    <p:sldLayoutId id="2147483738"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 id="2147483766" r:id="rId32"/>
    <p:sldLayoutId id="2147483767" r:id="rId33"/>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64" userDrawn="1">
          <p15:clr>
            <a:srgbClr val="F26B43"/>
          </p15:clr>
        </p15:guide>
        <p15:guide id="2" orient="horz" pos="4160" userDrawn="1">
          <p15:clr>
            <a:srgbClr val="F26B43"/>
          </p15:clr>
        </p15:guide>
        <p15:guide id="4" pos="7310" userDrawn="1">
          <p15:clr>
            <a:srgbClr val="F26B43"/>
          </p15:clr>
        </p15:guide>
        <p15:guide id="5" pos="370" userDrawn="1">
          <p15:clr>
            <a:srgbClr val="F26B43"/>
          </p15:clr>
        </p15:guide>
        <p15:guide id="6" orient="horz" pos="4320" userDrawn="1">
          <p15:clr>
            <a:srgbClr val="F26B43"/>
          </p15:clr>
        </p15:guide>
        <p15:guide id="7" orient="horz" userDrawn="1">
          <p15:clr>
            <a:srgbClr val="F26B43"/>
          </p15:clr>
        </p15:guide>
        <p15:guide id="8" userDrawn="1">
          <p15:clr>
            <a:srgbClr val="F26B43"/>
          </p15:clr>
        </p15:guide>
        <p15:guide id="9" pos="7680" userDrawn="1">
          <p15:clr>
            <a:srgbClr val="F26B43"/>
          </p15:clr>
        </p15:guide>
        <p15:guide id="10" orient="horz" pos="731" userDrawn="1">
          <p15:clr>
            <a:srgbClr val="F26B43"/>
          </p15:clr>
        </p15:guide>
        <p15:guide id="11" orient="horz" pos="958" userDrawn="1">
          <p15:clr>
            <a:srgbClr val="F26B43"/>
          </p15:clr>
        </p15:guide>
        <p15:guide id="12" pos="1345" userDrawn="1">
          <p15:clr>
            <a:srgbClr val="F26B43"/>
          </p15:clr>
        </p15:guide>
        <p15:guide id="13" pos="1572" userDrawn="1">
          <p15:clr>
            <a:srgbClr val="F26B43"/>
          </p15:clr>
        </p15:guide>
        <p15:guide id="14" pos="2525" userDrawn="1">
          <p15:clr>
            <a:srgbClr val="F26B43"/>
          </p15:clr>
        </p15:guide>
        <p15:guide id="15" pos="2751" userDrawn="1">
          <p15:clr>
            <a:srgbClr val="F26B43"/>
          </p15:clr>
        </p15:guide>
        <p15:guide id="16" pos="3727" userDrawn="1">
          <p15:clr>
            <a:srgbClr val="F26B43"/>
          </p15:clr>
        </p15:guide>
        <p15:guide id="17" pos="3953" userDrawn="1">
          <p15:clr>
            <a:srgbClr val="F26B43"/>
          </p15:clr>
        </p15:guide>
        <p15:guide id="18" pos="4929" userDrawn="1">
          <p15:clr>
            <a:srgbClr val="F26B43"/>
          </p15:clr>
        </p15:guide>
        <p15:guide id="19" pos="5155" userDrawn="1">
          <p15:clr>
            <a:srgbClr val="F26B43"/>
          </p15:clr>
        </p15:guide>
        <p15:guide id="20" pos="6131" userDrawn="1">
          <p15:clr>
            <a:srgbClr val="F26B43"/>
          </p15:clr>
        </p15:guide>
        <p15:guide id="21" pos="6335" userDrawn="1">
          <p15:clr>
            <a:srgbClr val="F26B43"/>
          </p15:clr>
        </p15:guide>
        <p15:guide id="22"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10.sv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75.svg"/><Relationship Id="rId18" Type="http://schemas.openxmlformats.org/officeDocument/2006/relationships/image" Target="../media/image24.png"/><Relationship Id="rId26" Type="http://schemas.openxmlformats.org/officeDocument/2006/relationships/image" Target="../media/image28.png"/><Relationship Id="rId3" Type="http://schemas.openxmlformats.org/officeDocument/2006/relationships/image" Target="../media/image65.svg"/><Relationship Id="rId21" Type="http://schemas.openxmlformats.org/officeDocument/2006/relationships/image" Target="../media/image83.svg"/><Relationship Id="rId7" Type="http://schemas.openxmlformats.org/officeDocument/2006/relationships/image" Target="../media/image69.svg"/><Relationship Id="rId12" Type="http://schemas.openxmlformats.org/officeDocument/2006/relationships/image" Target="../media/image21.png"/><Relationship Id="rId17" Type="http://schemas.openxmlformats.org/officeDocument/2006/relationships/image" Target="../media/image79.svg"/><Relationship Id="rId25" Type="http://schemas.openxmlformats.org/officeDocument/2006/relationships/image" Target="../media/image87.svg"/><Relationship Id="rId2" Type="http://schemas.openxmlformats.org/officeDocument/2006/relationships/image" Target="../media/image16.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43.xml"/><Relationship Id="rId6" Type="http://schemas.openxmlformats.org/officeDocument/2006/relationships/image" Target="../media/image18.png"/><Relationship Id="rId11" Type="http://schemas.openxmlformats.org/officeDocument/2006/relationships/image" Target="../media/image73.svg"/><Relationship Id="rId24" Type="http://schemas.openxmlformats.org/officeDocument/2006/relationships/image" Target="../media/image27.png"/><Relationship Id="rId5" Type="http://schemas.openxmlformats.org/officeDocument/2006/relationships/image" Target="../media/image67.svg"/><Relationship Id="rId15" Type="http://schemas.openxmlformats.org/officeDocument/2006/relationships/image" Target="../media/image77.svg"/><Relationship Id="rId23" Type="http://schemas.openxmlformats.org/officeDocument/2006/relationships/image" Target="../media/image85.svg"/><Relationship Id="rId28" Type="http://schemas.openxmlformats.org/officeDocument/2006/relationships/image" Target="../media/image29.png"/><Relationship Id="rId10" Type="http://schemas.openxmlformats.org/officeDocument/2006/relationships/image" Target="../media/image20.png"/><Relationship Id="rId19" Type="http://schemas.openxmlformats.org/officeDocument/2006/relationships/image" Target="../media/image81.svg"/><Relationship Id="rId4" Type="http://schemas.openxmlformats.org/officeDocument/2006/relationships/image" Target="../media/image17.png"/><Relationship Id="rId9" Type="http://schemas.openxmlformats.org/officeDocument/2006/relationships/image" Target="../media/image71.svg"/><Relationship Id="rId14" Type="http://schemas.openxmlformats.org/officeDocument/2006/relationships/image" Target="../media/image22.png"/><Relationship Id="rId22" Type="http://schemas.openxmlformats.org/officeDocument/2006/relationships/image" Target="../media/image26.png"/><Relationship Id="rId27" Type="http://schemas.openxmlformats.org/officeDocument/2006/relationships/image" Target="../media/image89.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a:extLst>
              <a:ext uri="{FF2B5EF4-FFF2-40B4-BE49-F238E27FC236}">
                <a16:creationId xmlns:a16="http://schemas.microsoft.com/office/drawing/2014/main" id="{6906F345-2723-4671-B1FA-56C0A849B13A}"/>
              </a:ext>
            </a:extLst>
          </p:cNvPr>
          <p:cNvPicPr>
            <a:picLocks noGrp="1" noChangeAspect="1"/>
          </p:cNvPicPr>
          <p:nvPr>
            <p:ph type="pic" sz="quarter" idx="12"/>
          </p:nvPr>
        </p:nvPicPr>
        <p:blipFill>
          <a:blip r:embed="rId3"/>
          <a:srcRect t="3348" b="3348"/>
          <a:stretch>
            <a:fillRect/>
          </a:stretch>
        </p:blipFill>
        <p:spPr>
          <a:xfrm>
            <a:off x="0" y="0"/>
            <a:ext cx="12192000" cy="3532094"/>
          </a:xfrm>
        </p:spPr>
      </p:pic>
      <p:sp>
        <p:nvSpPr>
          <p:cNvPr id="3" name="Заголовок 2">
            <a:extLst>
              <a:ext uri="{FF2B5EF4-FFF2-40B4-BE49-F238E27FC236}">
                <a16:creationId xmlns:a16="http://schemas.microsoft.com/office/drawing/2014/main" id="{CADD7C40-7FF7-4291-95CC-26983CBD8B34}"/>
              </a:ext>
            </a:extLst>
          </p:cNvPr>
          <p:cNvSpPr>
            <a:spLocks noGrp="1"/>
          </p:cNvSpPr>
          <p:nvPr>
            <p:ph type="title"/>
          </p:nvPr>
        </p:nvSpPr>
        <p:spPr>
          <a:xfrm>
            <a:off x="587375" y="4845759"/>
            <a:ext cx="11017250" cy="757737"/>
          </a:xfrm>
        </p:spPr>
        <p:txBody>
          <a:bodyPr/>
          <a:lstStyle/>
          <a:p>
            <a:r>
              <a:rPr lang="ru-RU" sz="3200" dirty="0" smtClean="0"/>
              <a:t>ЗАЩИТА ПРОЕКТА КОМАНДЫ №</a:t>
            </a:r>
            <a:br>
              <a:rPr lang="ru-RU" sz="3200" dirty="0" smtClean="0"/>
            </a:br>
            <a:endParaRPr lang="ru-RU" sz="2000" dirty="0"/>
          </a:p>
        </p:txBody>
      </p:sp>
      <p:sp>
        <p:nvSpPr>
          <p:cNvPr id="2" name="Прямоугольник 1">
            <a:extLst>
              <a:ext uri="{FF2B5EF4-FFF2-40B4-BE49-F238E27FC236}">
                <a16:creationId xmlns:a16="http://schemas.microsoft.com/office/drawing/2014/main" id="{F40B554B-5F91-407B-9369-89255E0CA4B8}"/>
              </a:ext>
            </a:extLst>
          </p:cNvPr>
          <p:cNvSpPr/>
          <p:nvPr/>
        </p:nvSpPr>
        <p:spPr>
          <a:xfrm>
            <a:off x="10664890" y="6204148"/>
            <a:ext cx="1287624" cy="485901"/>
          </a:xfrm>
          <a:prstGeom prst="rect">
            <a:avLst/>
          </a:prstGeom>
          <a:solidFill>
            <a:srgbClr val="004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 name="Текст 3">
            <a:extLst>
              <a:ext uri="{FF2B5EF4-FFF2-40B4-BE49-F238E27FC236}">
                <a16:creationId xmlns:a16="http://schemas.microsoft.com/office/drawing/2014/main" id="{F134AAAF-40A0-474F-8A8D-2F140C38A764}"/>
              </a:ext>
            </a:extLst>
          </p:cNvPr>
          <p:cNvSpPr>
            <a:spLocks noGrp="1"/>
          </p:cNvSpPr>
          <p:nvPr>
            <p:ph type="body" sz="quarter" idx="11"/>
          </p:nvPr>
        </p:nvSpPr>
        <p:spPr>
          <a:xfrm>
            <a:off x="10856312" y="6385600"/>
            <a:ext cx="992788" cy="229539"/>
          </a:xfrm>
        </p:spPr>
        <p:txBody>
          <a:bodyPr/>
          <a:lstStyle/>
          <a:p>
            <a:r>
              <a:rPr lang="ru-RU" sz="900" dirty="0" smtClean="0"/>
              <a:t>Июль </a:t>
            </a:r>
            <a:r>
              <a:rPr lang="ru-RU" sz="900" dirty="0"/>
              <a:t>2025 г.</a:t>
            </a:r>
          </a:p>
        </p:txBody>
      </p:sp>
      <p:pic>
        <p:nvPicPr>
          <p:cNvPr id="8" name="Рисунок 7">
            <a:extLst>
              <a:ext uri="{FF2B5EF4-FFF2-40B4-BE49-F238E27FC236}">
                <a16:creationId xmlns:a16="http://schemas.microsoft.com/office/drawing/2014/main" id="{9D7104A5-3E54-4CC9-B09A-F808CFCDAC5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8229" y="645599"/>
            <a:ext cx="2078702" cy="450046"/>
          </a:xfrm>
          <a:prstGeom prst="rect">
            <a:avLst/>
          </a:prstGeom>
        </p:spPr>
      </p:pic>
      <p:sp>
        <p:nvSpPr>
          <p:cNvPr id="9" name="Заголовок 2">
            <a:extLst>
              <a:ext uri="{FF2B5EF4-FFF2-40B4-BE49-F238E27FC236}">
                <a16:creationId xmlns:a16="http://schemas.microsoft.com/office/drawing/2014/main" id="{CADD7C40-7FF7-4291-95CC-26983CBD8B34}"/>
              </a:ext>
            </a:extLst>
          </p:cNvPr>
          <p:cNvSpPr txBox="1">
            <a:spLocks/>
          </p:cNvSpPr>
          <p:nvPr/>
        </p:nvSpPr>
        <p:spPr>
          <a:xfrm>
            <a:off x="571164" y="3753877"/>
            <a:ext cx="11185861" cy="757737"/>
          </a:xfrm>
          <a:prstGeom prst="rect">
            <a:avLst/>
          </a:prstGeom>
        </p:spPr>
        <p:txBody>
          <a:bodyPr lIns="0" tIns="0" rIns="0" bIns="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4000" b="1" i="0" u="none" strike="noStrike" cap="none">
                <a:solidFill>
                  <a:schemeClr val="bg1"/>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r>
              <a:rPr lang="ru-RU" sz="2000" dirty="0" smtClean="0"/>
              <a:t>Первый ML–</a:t>
            </a:r>
            <a:r>
              <a:rPr lang="ru-RU" sz="2000" dirty="0" err="1" smtClean="0"/>
              <a:t>Интенсив</a:t>
            </a:r>
            <a:r>
              <a:rPr lang="ru-RU" sz="2000" dirty="0" smtClean="0"/>
              <a:t> центра искусственного интеллекта </a:t>
            </a:r>
            <a:br>
              <a:rPr lang="ru-RU" sz="2000" dirty="0" smtClean="0"/>
            </a:br>
            <a:r>
              <a:rPr lang="ru-RU" sz="2000" dirty="0" smtClean="0"/>
              <a:t>ММК-Информсервис</a:t>
            </a:r>
            <a:br>
              <a:rPr lang="ru-RU" sz="2000" dirty="0" smtClean="0"/>
            </a:br>
            <a:endParaRPr lang="ru-RU" sz="2000" dirty="0"/>
          </a:p>
        </p:txBody>
      </p:sp>
      <p:sp>
        <p:nvSpPr>
          <p:cNvPr id="10" name="Текст 9"/>
          <p:cNvSpPr>
            <a:spLocks noGrp="1"/>
          </p:cNvSpPr>
          <p:nvPr>
            <p:ph type="body" sz="quarter" idx="13"/>
          </p:nvPr>
        </p:nvSpPr>
        <p:spPr/>
        <p:txBody>
          <a:bodyPr/>
          <a:lstStyle/>
          <a:p>
            <a:endParaRPr lang="ru-RU"/>
          </a:p>
        </p:txBody>
      </p:sp>
    </p:spTree>
    <p:extLst>
      <p:ext uri="{BB962C8B-B14F-4D97-AF65-F5344CB8AC3E}">
        <p14:creationId xmlns:p14="http://schemas.microsoft.com/office/powerpoint/2010/main" val="1913375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15"/>
          <p:cNvSpPr/>
          <p:nvPr/>
        </p:nvSpPr>
        <p:spPr>
          <a:xfrm>
            <a:off x="599185" y="549275"/>
            <a:ext cx="8773847" cy="402694"/>
          </a:xfrm>
          <a:prstGeom prst="rect">
            <a:avLst/>
          </a:prstGeom>
          <a:noFill/>
          <a:ln/>
        </p:spPr>
        <p:txBody>
          <a:bodyPr wrap="square" lIns="0" tIns="0" rIns="0" bIns="0" rtlCol="0" anchor="t"/>
          <a:lstStyle/>
          <a:p>
            <a:pPr>
              <a:lnSpc>
                <a:spcPts val="3171"/>
              </a:lnSpc>
            </a:pPr>
            <a:r>
              <a:rPr lang="ru-RU" sz="2500" b="1" dirty="0">
                <a:solidFill>
                  <a:srgbClr val="004494"/>
                </a:solidFill>
                <a:latin typeface="+mn-lt"/>
                <a:ea typeface="Verdana Bold" pitchFamily="34" charset="-122"/>
              </a:rPr>
              <a:t>ДИАГРАММЫ. ТИПЫ И ПРАВИЛА ОФОРМЛЕНИЯ</a:t>
            </a:r>
          </a:p>
        </p:txBody>
      </p:sp>
      <p:sp>
        <p:nvSpPr>
          <p:cNvPr id="43" name="Текст 42">
            <a:extLst>
              <a:ext uri="{FF2B5EF4-FFF2-40B4-BE49-F238E27FC236}">
                <a16:creationId xmlns:a16="http://schemas.microsoft.com/office/drawing/2014/main" id="{4E398F2D-434C-E46B-AB01-6529460A2D4A}"/>
              </a:ext>
            </a:extLst>
          </p:cNvPr>
          <p:cNvSpPr>
            <a:spLocks noGrp="1"/>
          </p:cNvSpPr>
          <p:nvPr>
            <p:ph type="body" sz="quarter" idx="16"/>
          </p:nvPr>
        </p:nvSpPr>
        <p:spPr/>
        <p:txBody>
          <a:bodyPr/>
          <a:lstStyle/>
          <a:p>
            <a:endParaRPr lang="ru-RU"/>
          </a:p>
        </p:txBody>
      </p:sp>
      <p:sp>
        <p:nvSpPr>
          <p:cNvPr id="10" name="Прямоугольник 9">
            <a:extLst>
              <a:ext uri="{FF2B5EF4-FFF2-40B4-BE49-F238E27FC236}">
                <a16:creationId xmlns:a16="http://schemas.microsoft.com/office/drawing/2014/main" id="{8AE6D6E2-438E-CA2F-852B-90EA548AB82F}"/>
              </a:ext>
            </a:extLst>
          </p:cNvPr>
          <p:cNvSpPr/>
          <p:nvPr/>
        </p:nvSpPr>
        <p:spPr>
          <a:xfrm>
            <a:off x="617901" y="2375150"/>
            <a:ext cx="3681482" cy="1102866"/>
          </a:xfrm>
          <a:prstGeom prst="rect">
            <a:avLst/>
          </a:prstGeom>
        </p:spPr>
        <p:txBody>
          <a:bodyPr wrap="square" lIns="0" tIns="0" rIns="0" bIns="0" numCol="1" spcCol="180000" anchor="t">
            <a:spAutoFit/>
          </a:bodyPr>
          <a:lstStyle/>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Диаграмма должна иметь название и единицы измерения, оформленные в едином стиле.</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Унифицируйте написания единиц измерения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(млн руб., тыс. тонн и т. д.) на всех графиках и диаграммах.</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Используйте только основные и дополнительные цвета </a:t>
            </a:r>
            <a:r>
              <a:rPr lang="en-US" sz="800" dirty="0">
                <a:solidFill>
                  <a:srgbClr val="333333"/>
                </a:solidFill>
                <a:latin typeface="+mn-lt"/>
                <a:ea typeface="Verdana Regular" pitchFamily="34" charset="-122"/>
              </a:rPr>
              <a:t/>
            </a:r>
            <a:br>
              <a:rPr lang="en-US"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из палитры шаблона для заливки столбцов, секторов и линий.</a:t>
            </a:r>
          </a:p>
        </p:txBody>
      </p:sp>
      <p:sp>
        <p:nvSpPr>
          <p:cNvPr id="11" name="Заголовок 1">
            <a:extLst>
              <a:ext uri="{FF2B5EF4-FFF2-40B4-BE49-F238E27FC236}">
                <a16:creationId xmlns:a16="http://schemas.microsoft.com/office/drawing/2014/main" id="{0ACFE2C0-EACB-B370-F0E9-8A4FE8212DCB}"/>
              </a:ext>
            </a:extLst>
          </p:cNvPr>
          <p:cNvSpPr txBox="1">
            <a:spLocks/>
          </p:cNvSpPr>
          <p:nvPr/>
        </p:nvSpPr>
        <p:spPr>
          <a:xfrm>
            <a:off x="617901" y="1212048"/>
            <a:ext cx="4113088" cy="577081"/>
          </a:xfrm>
          <a:prstGeom prst="rect">
            <a:avLst/>
          </a:prstGeom>
        </p:spPr>
        <p:txBody>
          <a:bodyPr wrap="square" lIns="0" tIns="0" rIns="0" bIns="0">
            <a:spAutoFit/>
          </a:bodyPr>
          <a:lstStyle>
            <a:defPPr marR="0" lvl="0" algn="l" rtl="0">
              <a:lnSpc>
                <a:spcPct val="100000"/>
              </a:lnSpc>
              <a:spcBef>
                <a:spcPts val="0"/>
              </a:spcBef>
              <a:spcAft>
                <a:spcPts val="0"/>
              </a:spcAft>
            </a:defPPr>
            <a:lvl1pPr defTabSz="316531">
              <a:spcAft>
                <a:spcPts val="300"/>
              </a:spcAft>
              <a:defRPr sz="900">
                <a:latin typeface="+mn-lt"/>
              </a:defRPr>
            </a:lvl1pPr>
          </a:lstStyle>
          <a:p>
            <a:pPr>
              <a:lnSpc>
                <a:spcPts val="1489"/>
              </a:lnSpc>
              <a:spcAft>
                <a:spcPts val="0"/>
              </a:spcAft>
              <a:defRPr/>
            </a:pPr>
            <a:r>
              <a:rPr lang="ru-RU" sz="1000" b="1" spc="-48" dirty="0">
                <a:solidFill>
                  <a:srgbClr val="333333"/>
                </a:solidFill>
                <a:ea typeface="Verdana Bold" pitchFamily="34" charset="-122"/>
              </a:rPr>
              <a:t>Диаграммы выступают формой визуального представления данных для более эффективного восприятия целевой аудиторией сложных значений.</a:t>
            </a:r>
          </a:p>
        </p:txBody>
      </p:sp>
      <p:sp>
        <p:nvSpPr>
          <p:cNvPr id="2" name="TextBox 1">
            <a:extLst>
              <a:ext uri="{FF2B5EF4-FFF2-40B4-BE49-F238E27FC236}">
                <a16:creationId xmlns:a16="http://schemas.microsoft.com/office/drawing/2014/main" id="{51019C58-665D-59DD-09EC-AD2F7B4FCFD6}"/>
              </a:ext>
            </a:extLst>
          </p:cNvPr>
          <p:cNvSpPr txBox="1"/>
          <p:nvPr/>
        </p:nvSpPr>
        <p:spPr>
          <a:xfrm>
            <a:off x="617902" y="3918296"/>
            <a:ext cx="2278887" cy="1131079"/>
          </a:xfrm>
          <a:prstGeom prst="rect">
            <a:avLst/>
          </a:prstGeom>
          <a:noFill/>
        </p:spPr>
        <p:txBody>
          <a:bodyPr wrap="square" lIns="0" rtlCol="0">
            <a:spAutoFit/>
          </a:bodyPr>
          <a:lstStyle/>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Столбчатые </a:t>
            </a:r>
            <a:r>
              <a:rPr lang="ru-RU" sz="800" dirty="0">
                <a:solidFill>
                  <a:srgbClr val="0093D1"/>
                </a:solidFill>
                <a:latin typeface="+mn-lt"/>
                <a:ea typeface="Verdana Regular" pitchFamily="34" charset="-122"/>
              </a:rPr>
              <a:t>(гистограммы)</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Линейчатые</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Графики </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Круговые </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Водопад </a:t>
            </a:r>
            <a:r>
              <a:rPr lang="ru-RU" sz="800" dirty="0">
                <a:solidFill>
                  <a:srgbClr val="0093D1"/>
                </a:solidFill>
                <a:latin typeface="+mn-lt"/>
                <a:ea typeface="Verdana Regular" pitchFamily="34" charset="-122"/>
              </a:rPr>
              <a:t>(каскад)</a:t>
            </a:r>
          </a:p>
        </p:txBody>
      </p:sp>
      <p:sp>
        <p:nvSpPr>
          <p:cNvPr id="6" name="Заголовок 1">
            <a:extLst>
              <a:ext uri="{FF2B5EF4-FFF2-40B4-BE49-F238E27FC236}">
                <a16:creationId xmlns:a16="http://schemas.microsoft.com/office/drawing/2014/main" id="{7C8A5488-E855-CFE2-F3FE-8FDF89071C74}"/>
              </a:ext>
            </a:extLst>
          </p:cNvPr>
          <p:cNvSpPr txBox="1">
            <a:spLocks/>
          </p:cNvSpPr>
          <p:nvPr/>
        </p:nvSpPr>
        <p:spPr>
          <a:xfrm>
            <a:off x="616380" y="3714403"/>
            <a:ext cx="3861718" cy="166712"/>
          </a:xfrm>
          <a:prstGeom prst="rect">
            <a:avLst/>
          </a:prstGeom>
        </p:spPr>
        <p:txBody>
          <a:bodyPr wrap="square" lIns="0" tIns="0" rIns="0" bIns="0">
            <a:spAutoFit/>
          </a:bodyPr>
          <a:lstStyle>
            <a:defPPr marR="0" lvl="0" algn="l" rtl="0">
              <a:lnSpc>
                <a:spcPct val="100000"/>
              </a:lnSpc>
              <a:spcBef>
                <a:spcPts val="0"/>
              </a:spcBef>
              <a:spcAft>
                <a:spcPts val="0"/>
              </a:spcAft>
            </a:defPPr>
            <a:lvl1pPr defTabSz="316531">
              <a:spcAft>
                <a:spcPts val="300"/>
              </a:spcAft>
              <a:defRPr sz="900">
                <a:latin typeface="+mn-lt"/>
              </a:defRPr>
            </a:lvl1pPr>
          </a:lstStyle>
          <a:p>
            <a:pPr defTabSz="342908">
              <a:lnSpc>
                <a:spcPts val="1297"/>
              </a:lnSpc>
              <a:spcAft>
                <a:spcPts val="0"/>
              </a:spcAft>
              <a:defRPr/>
            </a:pPr>
            <a:r>
              <a:rPr lang="ru-RU" sz="800" b="1" dirty="0">
                <a:solidFill>
                  <a:srgbClr val="004494"/>
                </a:solidFill>
                <a:ea typeface="Verdana Bold" pitchFamily="34" charset="-122"/>
              </a:rPr>
              <a:t>Основные типы диаграмм</a:t>
            </a:r>
          </a:p>
        </p:txBody>
      </p:sp>
      <p:pic>
        <p:nvPicPr>
          <p:cNvPr id="20" name="Рисунок 19">
            <a:extLst>
              <a:ext uri="{FF2B5EF4-FFF2-40B4-BE49-F238E27FC236}">
                <a16:creationId xmlns:a16="http://schemas.microsoft.com/office/drawing/2014/main" id="{E3C5F899-F3B7-3A3F-ACAA-D5A5A374CC00}"/>
              </a:ext>
            </a:extLst>
          </p:cNvPr>
          <p:cNvPicPr>
            <a:picLocks noChangeAspect="1"/>
          </p:cNvPicPr>
          <p:nvPr/>
        </p:nvPicPr>
        <p:blipFill>
          <a:blip r:embed="rId3"/>
          <a:stretch>
            <a:fillRect/>
          </a:stretch>
        </p:blipFill>
        <p:spPr>
          <a:xfrm>
            <a:off x="5010513" y="1168625"/>
            <a:ext cx="4356100" cy="3016224"/>
          </a:xfrm>
          <a:prstGeom prst="rect">
            <a:avLst/>
          </a:prstGeom>
          <a:ln w="6350">
            <a:solidFill>
              <a:schemeClr val="bg1">
                <a:lumMod val="75000"/>
              </a:schemeClr>
            </a:solidFill>
          </a:ln>
        </p:spPr>
      </p:pic>
      <p:pic>
        <p:nvPicPr>
          <p:cNvPr id="21" name="Рисунок 20">
            <a:extLst>
              <a:ext uri="{FF2B5EF4-FFF2-40B4-BE49-F238E27FC236}">
                <a16:creationId xmlns:a16="http://schemas.microsoft.com/office/drawing/2014/main" id="{083C8311-B3CC-83E6-47B0-358117148F52}"/>
              </a:ext>
            </a:extLst>
          </p:cNvPr>
          <p:cNvPicPr>
            <a:picLocks noChangeAspect="1"/>
          </p:cNvPicPr>
          <p:nvPr/>
        </p:nvPicPr>
        <p:blipFill>
          <a:blip r:embed="rId4"/>
          <a:stretch>
            <a:fillRect/>
          </a:stretch>
        </p:blipFill>
        <p:spPr>
          <a:xfrm>
            <a:off x="5010513" y="3040278"/>
            <a:ext cx="4356100" cy="3030069"/>
          </a:xfrm>
          <a:prstGeom prst="rect">
            <a:avLst/>
          </a:prstGeom>
          <a:ln w="6350">
            <a:solidFill>
              <a:schemeClr val="bg1">
                <a:lumMod val="75000"/>
              </a:schemeClr>
            </a:solidFill>
          </a:ln>
        </p:spPr>
      </p:pic>
      <p:sp>
        <p:nvSpPr>
          <p:cNvPr id="17" name="Прямоугольник 16">
            <a:extLst>
              <a:ext uri="{FF2B5EF4-FFF2-40B4-BE49-F238E27FC236}">
                <a16:creationId xmlns:a16="http://schemas.microsoft.com/office/drawing/2014/main" id="{5AEC0C84-03DC-4A58-AA31-668DF756585E}"/>
              </a:ext>
            </a:extLst>
          </p:cNvPr>
          <p:cNvSpPr/>
          <p:nvPr/>
        </p:nvSpPr>
        <p:spPr>
          <a:xfrm>
            <a:off x="617901" y="2113067"/>
            <a:ext cx="3681482" cy="166712"/>
          </a:xfrm>
          <a:prstGeom prst="rect">
            <a:avLst/>
          </a:prstGeom>
        </p:spPr>
        <p:txBody>
          <a:bodyPr wrap="square" lIns="0" tIns="0" rIns="0" bIns="0" numCol="1" spcCol="180000" anchor="t">
            <a:spAutoFit/>
          </a:bodyPr>
          <a:lstStyle/>
          <a:p>
            <a:pPr defTabSz="342908">
              <a:lnSpc>
                <a:spcPts val="1297"/>
              </a:lnSpc>
              <a:defRPr/>
            </a:pPr>
            <a:r>
              <a:rPr lang="ru-RU" sz="800" b="1" dirty="0">
                <a:solidFill>
                  <a:srgbClr val="004494"/>
                </a:solidFill>
                <a:latin typeface="+mn-lt"/>
                <a:ea typeface="Verdana Bold" pitchFamily="34" charset="-122"/>
              </a:rPr>
              <a:t>Правила визуального оформления диаграмм</a:t>
            </a:r>
          </a:p>
        </p:txBody>
      </p:sp>
      <p:sp>
        <p:nvSpPr>
          <p:cNvPr id="18" name="Image 26" descr="preencoded.png">
            <a:extLst>
              <a:ext uri="{FF2B5EF4-FFF2-40B4-BE49-F238E27FC236}">
                <a16:creationId xmlns:a16="http://schemas.microsoft.com/office/drawing/2014/main" id="{F2C42DB1-750A-4924-8641-FF57854B6EA6}"/>
              </a:ext>
            </a:extLst>
          </p:cNvPr>
          <p:cNvSpPr/>
          <p:nvPr/>
        </p:nvSpPr>
        <p:spPr>
          <a:xfrm>
            <a:off x="617901" y="5408230"/>
            <a:ext cx="4162961" cy="662117"/>
          </a:xfrm>
          <a:prstGeom prst="roundRect">
            <a:avLst>
              <a:gd name="adj" fmla="val 23721"/>
            </a:avLst>
          </a:prstGeom>
          <a:solidFill>
            <a:srgbClr val="F8F8F8"/>
          </a:solidFill>
          <a:ln w="6096" cap="flat">
            <a:noFill/>
            <a:prstDash val="solid"/>
            <a:miter/>
          </a:ln>
        </p:spPr>
        <p:txBody>
          <a:bodyPr rtlCol="0" anchor="ctr"/>
          <a:lstStyle/>
          <a:p>
            <a:endParaRPr lang="ru-RU" dirty="0"/>
          </a:p>
        </p:txBody>
      </p:sp>
      <p:sp>
        <p:nvSpPr>
          <p:cNvPr id="22" name="TextBox 21">
            <a:extLst>
              <a:ext uri="{FF2B5EF4-FFF2-40B4-BE49-F238E27FC236}">
                <a16:creationId xmlns:a16="http://schemas.microsoft.com/office/drawing/2014/main" id="{6C2EA1AC-B4CA-0BE7-C293-F3F04E6172A0}"/>
              </a:ext>
            </a:extLst>
          </p:cNvPr>
          <p:cNvSpPr txBox="1"/>
          <p:nvPr/>
        </p:nvSpPr>
        <p:spPr>
          <a:xfrm>
            <a:off x="796389" y="5454604"/>
            <a:ext cx="3934601" cy="592470"/>
          </a:xfrm>
          <a:prstGeom prst="rect">
            <a:avLst/>
          </a:prstGeom>
          <a:noFill/>
        </p:spPr>
        <p:txBody>
          <a:bodyPr wrap="square" lIns="0" rtlCol="0">
            <a:spAutoFit/>
          </a:bodyPr>
          <a:lstStyle/>
          <a:p>
            <a:pPr defTabSz="342908">
              <a:lnSpc>
                <a:spcPts val="1250"/>
              </a:lnSpc>
              <a:spcBef>
                <a:spcPts val="400"/>
              </a:spcBef>
              <a:buClr>
                <a:srgbClr val="009FE3"/>
              </a:buClr>
              <a:buSzPct val="140000"/>
              <a:defRPr/>
            </a:pPr>
            <a:r>
              <a:rPr lang="ru-RU" sz="800" dirty="0">
                <a:solidFill>
                  <a:srgbClr val="333333"/>
                </a:solidFill>
                <a:latin typeface="+mn-lt"/>
                <a:ea typeface="Verdana Regular" pitchFamily="34" charset="-122"/>
              </a:rPr>
              <a:t>Построение диаграммы Водопад через стандартные инструменты возможно только с помощью версии программы 2018 г. и новее. Предустановленные каскадные диаграммы доступны на слайдах </a:t>
            </a:r>
            <a:r>
              <a:rPr lang="en-US" sz="800" dirty="0">
                <a:solidFill>
                  <a:srgbClr val="333333"/>
                </a:solidFill>
                <a:latin typeface="+mn-lt"/>
                <a:ea typeface="Verdana Regular" pitchFamily="34" charset="-122"/>
              </a:rPr>
              <a:t>61</a:t>
            </a:r>
            <a:r>
              <a:rPr lang="ru-RU" sz="800" dirty="0">
                <a:solidFill>
                  <a:srgbClr val="333333"/>
                </a:solidFill>
                <a:latin typeface="+mn-lt"/>
                <a:ea typeface="Verdana Regular" pitchFamily="34" charset="-122"/>
              </a:rPr>
              <a:t>-6</a:t>
            </a:r>
            <a:r>
              <a:rPr lang="en-US" sz="800" dirty="0">
                <a:solidFill>
                  <a:srgbClr val="333333"/>
                </a:solidFill>
                <a:latin typeface="+mn-lt"/>
                <a:ea typeface="Verdana Regular" pitchFamily="34" charset="-122"/>
              </a:rPr>
              <a:t>2</a:t>
            </a:r>
            <a:endParaRPr lang="ru-RU" sz="800" dirty="0">
              <a:solidFill>
                <a:srgbClr val="333333"/>
              </a:solidFill>
              <a:latin typeface="+mn-lt"/>
              <a:ea typeface="Verdana Regular" pitchFamily="34" charset="-122"/>
            </a:endParaRPr>
          </a:p>
        </p:txBody>
      </p:sp>
    </p:spTree>
    <p:extLst>
      <p:ext uri="{BB962C8B-B14F-4D97-AF65-F5344CB8AC3E}">
        <p14:creationId xmlns:p14="http://schemas.microsoft.com/office/powerpoint/2010/main" val="285279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500" dirty="0" smtClean="0"/>
              <a:t>КАРТОЧКА КОМАНДЫ</a:t>
            </a:r>
            <a:endParaRPr lang="ru-RU" sz="2500" dirty="0"/>
          </a:p>
        </p:txBody>
      </p:sp>
      <p:graphicFrame>
        <p:nvGraphicFramePr>
          <p:cNvPr id="3" name="Таблица 2"/>
          <p:cNvGraphicFramePr>
            <a:graphicFrameLocks noGrp="1"/>
          </p:cNvGraphicFramePr>
          <p:nvPr>
            <p:extLst>
              <p:ext uri="{D42A27DB-BD31-4B8C-83A1-F6EECF244321}">
                <p14:modId xmlns:p14="http://schemas.microsoft.com/office/powerpoint/2010/main" val="1241145545"/>
              </p:ext>
            </p:extLst>
          </p:nvPr>
        </p:nvGraphicFramePr>
        <p:xfrm>
          <a:off x="587375" y="1160463"/>
          <a:ext cx="10104779" cy="3501183"/>
        </p:xfrm>
        <a:graphic>
          <a:graphicData uri="http://schemas.openxmlformats.org/drawingml/2006/table">
            <a:tbl>
              <a:tblPr firstRow="1" bandRow="1">
                <a:tableStyleId>{5C22544A-7EE6-4342-B048-85BDC9FD1C3A}</a:tableStyleId>
              </a:tblPr>
              <a:tblGrid>
                <a:gridCol w="725128">
                  <a:extLst>
                    <a:ext uri="{9D8B030D-6E8A-4147-A177-3AD203B41FA5}">
                      <a16:colId xmlns:a16="http://schemas.microsoft.com/office/drawing/2014/main" val="4240153122"/>
                    </a:ext>
                  </a:extLst>
                </a:gridCol>
                <a:gridCol w="5499123">
                  <a:extLst>
                    <a:ext uri="{9D8B030D-6E8A-4147-A177-3AD203B41FA5}">
                      <a16:colId xmlns:a16="http://schemas.microsoft.com/office/drawing/2014/main" val="2768236649"/>
                    </a:ext>
                  </a:extLst>
                </a:gridCol>
                <a:gridCol w="3880528">
                  <a:extLst>
                    <a:ext uri="{9D8B030D-6E8A-4147-A177-3AD203B41FA5}">
                      <a16:colId xmlns:a16="http://schemas.microsoft.com/office/drawing/2014/main" val="3261314024"/>
                    </a:ext>
                  </a:extLst>
                </a:gridCol>
              </a:tblGrid>
              <a:tr h="500169">
                <a:tc>
                  <a:txBody>
                    <a:bodyPr/>
                    <a:lstStyle/>
                    <a:p>
                      <a:r>
                        <a:rPr lang="ru-RU" sz="1800" dirty="0" smtClean="0"/>
                        <a:t>№</a:t>
                      </a:r>
                      <a:endParaRPr lang="ru-RU" sz="1800" dirty="0"/>
                    </a:p>
                  </a:txBody>
                  <a:tcPr>
                    <a:lnL w="12700" cap="flat" cmpd="sng" algn="ctr">
                      <a:solidFill>
                        <a:srgbClr val="01B9A9"/>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01B9A9"/>
                      </a:solidFill>
                      <a:prstDash val="solid"/>
                      <a:round/>
                      <a:headEnd type="none" w="med" len="med"/>
                      <a:tailEnd type="none" w="med" len="med"/>
                    </a:lnB>
                    <a:solidFill>
                      <a:srgbClr val="01B9A9"/>
                    </a:solidFill>
                  </a:tcPr>
                </a:tc>
                <a:tc>
                  <a:txBody>
                    <a:bodyPr/>
                    <a:lstStyle/>
                    <a:p>
                      <a:pPr algn="ctr"/>
                      <a:r>
                        <a:rPr lang="ru-RU" sz="1800" dirty="0" smtClean="0"/>
                        <a:t>ФИО</a:t>
                      </a:r>
                      <a:endParaRPr lang="ru-RU" sz="180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01B9A9"/>
                      </a:solidFill>
                      <a:prstDash val="solid"/>
                      <a:round/>
                      <a:headEnd type="none" w="med" len="med"/>
                      <a:tailEnd type="none" w="med" len="med"/>
                    </a:lnB>
                    <a:solidFill>
                      <a:srgbClr val="01B9A9"/>
                    </a:solidFill>
                  </a:tcPr>
                </a:tc>
                <a:tc>
                  <a:txBody>
                    <a:bodyPr/>
                    <a:lstStyle/>
                    <a:p>
                      <a:pPr algn="ctr"/>
                      <a:r>
                        <a:rPr lang="ru-RU" sz="1800" dirty="0" smtClean="0"/>
                        <a:t>ФУНКЦИИ</a:t>
                      </a:r>
                      <a:endParaRPr lang="ru-RU" sz="1800" dirty="0"/>
                    </a:p>
                  </a:txBody>
                  <a:tcPr>
                    <a:lnL w="12700" cap="flat" cmpd="sng" algn="ctr">
                      <a:solidFill>
                        <a:schemeClr val="bg1"/>
                      </a:solidFill>
                      <a:prstDash val="solid"/>
                      <a:round/>
                      <a:headEnd type="none" w="med" len="med"/>
                      <a:tailEnd type="none" w="med" len="med"/>
                    </a:lnL>
                    <a:lnR w="12700" cap="flat" cmpd="sng" algn="ctr">
                      <a:solidFill>
                        <a:srgbClr val="01B9A9"/>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01B9A9"/>
                      </a:solidFill>
                      <a:prstDash val="solid"/>
                      <a:round/>
                      <a:headEnd type="none" w="med" len="med"/>
                      <a:tailEnd type="none" w="med" len="med"/>
                    </a:lnB>
                    <a:solidFill>
                      <a:srgbClr val="01B9A9"/>
                    </a:solidFill>
                  </a:tcPr>
                </a:tc>
                <a:extLst>
                  <a:ext uri="{0D108BD9-81ED-4DB2-BD59-A6C34878D82A}">
                    <a16:rowId xmlns:a16="http://schemas.microsoft.com/office/drawing/2014/main" val="1478104694"/>
                  </a:ext>
                </a:extLst>
              </a:tr>
              <a:tr h="500169">
                <a:tc>
                  <a:txBody>
                    <a:bodyPr/>
                    <a:lstStyle/>
                    <a:p>
                      <a:pPr algn="ctr"/>
                      <a:r>
                        <a:rPr lang="ru-RU" sz="1800" b="1" dirty="0" smtClean="0">
                          <a:solidFill>
                            <a:srgbClr val="01B9A9"/>
                          </a:solidFill>
                        </a:rPr>
                        <a:t>1</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01B9A9"/>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3508321820"/>
                  </a:ext>
                </a:extLst>
              </a:tr>
              <a:tr h="500169">
                <a:tc>
                  <a:txBody>
                    <a:bodyPr/>
                    <a:lstStyle/>
                    <a:p>
                      <a:pPr algn="ctr"/>
                      <a:r>
                        <a:rPr lang="ru-RU" sz="1800" b="1" dirty="0" smtClean="0">
                          <a:solidFill>
                            <a:srgbClr val="01B9A9"/>
                          </a:solidFill>
                        </a:rPr>
                        <a:t>2</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2590852771"/>
                  </a:ext>
                </a:extLst>
              </a:tr>
              <a:tr h="500169">
                <a:tc>
                  <a:txBody>
                    <a:bodyPr/>
                    <a:lstStyle/>
                    <a:p>
                      <a:pPr algn="ctr"/>
                      <a:r>
                        <a:rPr lang="ru-RU" sz="1800" b="1" dirty="0" smtClean="0">
                          <a:solidFill>
                            <a:srgbClr val="01B9A9"/>
                          </a:solidFill>
                        </a:rPr>
                        <a:t>3</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328647396"/>
                  </a:ext>
                </a:extLst>
              </a:tr>
              <a:tr h="500169">
                <a:tc>
                  <a:txBody>
                    <a:bodyPr/>
                    <a:lstStyle/>
                    <a:p>
                      <a:pPr algn="ctr"/>
                      <a:r>
                        <a:rPr lang="ru-RU" sz="1800" b="1" dirty="0" smtClean="0">
                          <a:solidFill>
                            <a:srgbClr val="01B9A9"/>
                          </a:solidFill>
                        </a:rPr>
                        <a:t>4</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endParaRPr lang="ru-RU" sz="1800" dirty="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3883184275"/>
                  </a:ext>
                </a:extLst>
              </a:tr>
              <a:tr h="500169">
                <a:tc>
                  <a:txBody>
                    <a:bodyPr/>
                    <a:lstStyle/>
                    <a:p>
                      <a:pPr algn="ctr"/>
                      <a:r>
                        <a:rPr lang="ru-RU" sz="1800" b="1" dirty="0" smtClean="0">
                          <a:solidFill>
                            <a:srgbClr val="01B9A9"/>
                          </a:solidFill>
                        </a:rPr>
                        <a:t>5</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smtClean="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smtClean="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1679011364"/>
                  </a:ext>
                </a:extLst>
              </a:tr>
              <a:tr h="500169">
                <a:tc>
                  <a:txBody>
                    <a:bodyPr/>
                    <a:lstStyle/>
                    <a:p>
                      <a:pPr algn="ctr"/>
                      <a:r>
                        <a:rPr lang="ru-RU" sz="1800" b="1" dirty="0" smtClean="0">
                          <a:solidFill>
                            <a:srgbClr val="01B9A9"/>
                          </a:solidFill>
                        </a:rPr>
                        <a:t>6</a:t>
                      </a:r>
                      <a:endParaRPr lang="ru-RU" sz="1800" b="1" dirty="0">
                        <a:solidFill>
                          <a:srgbClr val="01B9A9"/>
                        </a:solidFill>
                      </a:endParaRPr>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smtClean="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ru-RU" sz="1800" dirty="0" smtClean="0"/>
                    </a:p>
                  </a:txBody>
                  <a:tcPr>
                    <a:lnL w="12700" cap="flat" cmpd="sng" algn="ctr">
                      <a:solidFill>
                        <a:srgbClr val="90939B"/>
                      </a:solidFill>
                      <a:prstDash val="solid"/>
                      <a:round/>
                      <a:headEnd type="none" w="med" len="med"/>
                      <a:tailEnd type="none" w="med" len="med"/>
                    </a:lnL>
                    <a:lnR w="12700" cap="flat" cmpd="sng" algn="ctr">
                      <a:solidFill>
                        <a:srgbClr val="90939B"/>
                      </a:solidFill>
                      <a:prstDash val="solid"/>
                      <a:round/>
                      <a:headEnd type="none" w="med" len="med"/>
                      <a:tailEnd type="none" w="med" len="med"/>
                    </a:lnR>
                    <a:lnT w="12700" cap="flat" cmpd="sng" algn="ctr">
                      <a:solidFill>
                        <a:srgbClr val="90939B"/>
                      </a:solidFill>
                      <a:prstDash val="solid"/>
                      <a:round/>
                      <a:headEnd type="none" w="med" len="med"/>
                      <a:tailEnd type="none" w="med" len="med"/>
                    </a:lnT>
                    <a:lnB w="12700" cap="flat" cmpd="sng" algn="ctr">
                      <a:solidFill>
                        <a:srgbClr val="90939B"/>
                      </a:solidFill>
                      <a:prstDash val="solid"/>
                      <a:round/>
                      <a:headEnd type="none" w="med" len="med"/>
                      <a:tailEnd type="none" w="med" len="med"/>
                    </a:lnB>
                    <a:noFill/>
                  </a:tcPr>
                </a:tc>
                <a:extLst>
                  <a:ext uri="{0D108BD9-81ED-4DB2-BD59-A6C34878D82A}">
                    <a16:rowId xmlns:a16="http://schemas.microsoft.com/office/drawing/2014/main" val="169727635"/>
                  </a:ext>
                </a:extLst>
              </a:tr>
            </a:tbl>
          </a:graphicData>
        </a:graphic>
      </p:graphicFrame>
    </p:spTree>
    <p:extLst>
      <p:ext uri="{BB962C8B-B14F-4D97-AF65-F5344CB8AC3E}">
        <p14:creationId xmlns:p14="http://schemas.microsoft.com/office/powerpoint/2010/main" val="974411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500" dirty="0" smtClean="0"/>
              <a:t>ОБЯЗАТЕЛЬНЫЕ РАЗДЕЛЫ</a:t>
            </a:r>
            <a:endParaRPr lang="ru-RU" sz="2500" dirty="0"/>
          </a:p>
        </p:txBody>
      </p:sp>
      <p:graphicFrame>
        <p:nvGraphicFramePr>
          <p:cNvPr id="3" name="Таблица 2"/>
          <p:cNvGraphicFramePr>
            <a:graphicFrameLocks noGrp="1"/>
          </p:cNvGraphicFramePr>
          <p:nvPr>
            <p:extLst>
              <p:ext uri="{D42A27DB-BD31-4B8C-83A1-F6EECF244321}">
                <p14:modId xmlns:p14="http://schemas.microsoft.com/office/powerpoint/2010/main" val="3049661475"/>
              </p:ext>
            </p:extLst>
          </p:nvPr>
        </p:nvGraphicFramePr>
        <p:xfrm>
          <a:off x="572187" y="1160463"/>
          <a:ext cx="10418542" cy="3895632"/>
        </p:xfrm>
        <a:graphic>
          <a:graphicData uri="http://schemas.openxmlformats.org/drawingml/2006/table">
            <a:tbl>
              <a:tblPr firstRow="1" bandRow="1">
                <a:tableStyleId>{5C22544A-7EE6-4342-B048-85BDC9FD1C3A}</a:tableStyleId>
              </a:tblPr>
              <a:tblGrid>
                <a:gridCol w="620119">
                  <a:extLst>
                    <a:ext uri="{9D8B030D-6E8A-4147-A177-3AD203B41FA5}">
                      <a16:colId xmlns:a16="http://schemas.microsoft.com/office/drawing/2014/main" val="4240153122"/>
                    </a:ext>
                  </a:extLst>
                </a:gridCol>
                <a:gridCol w="9798423">
                  <a:extLst>
                    <a:ext uri="{9D8B030D-6E8A-4147-A177-3AD203B41FA5}">
                      <a16:colId xmlns:a16="http://schemas.microsoft.com/office/drawing/2014/main" val="2768236649"/>
                    </a:ext>
                  </a:extLst>
                </a:gridCol>
              </a:tblGrid>
              <a:tr h="432848">
                <a:tc>
                  <a:txBody>
                    <a:bodyPr/>
                    <a:lstStyle/>
                    <a:p>
                      <a:r>
                        <a:rPr lang="ru-RU" sz="1800" dirty="0" smtClean="0"/>
                        <a:t>№</a:t>
                      </a:r>
                      <a:endParaRPr lang="ru-RU" sz="1800" dirty="0"/>
                    </a:p>
                  </a:txBody>
                  <a:tcPr/>
                </a:tc>
                <a:tc>
                  <a:txBody>
                    <a:bodyPr/>
                    <a:lstStyle/>
                    <a:p>
                      <a:r>
                        <a:rPr lang="ru-RU" sz="1800" dirty="0" smtClean="0"/>
                        <a:t>СОДЕРЖАНИЕ</a:t>
                      </a:r>
                      <a:endParaRPr lang="ru-RU" sz="1800" dirty="0"/>
                    </a:p>
                  </a:txBody>
                  <a:tcPr/>
                </a:tc>
                <a:extLst>
                  <a:ext uri="{0D108BD9-81ED-4DB2-BD59-A6C34878D82A}">
                    <a16:rowId xmlns:a16="http://schemas.microsoft.com/office/drawing/2014/main" val="1478104694"/>
                  </a:ext>
                </a:extLst>
              </a:tr>
              <a:tr h="432848">
                <a:tc>
                  <a:txBody>
                    <a:bodyPr/>
                    <a:lstStyle/>
                    <a:p>
                      <a:r>
                        <a:rPr lang="ru-RU" sz="1800" dirty="0" smtClean="0"/>
                        <a:t>1</a:t>
                      </a:r>
                      <a:endParaRPr lang="ru-RU" sz="1800" dirty="0"/>
                    </a:p>
                  </a:txBody>
                  <a:tcPr>
                    <a:noFill/>
                  </a:tcPr>
                </a:tc>
                <a:tc>
                  <a:txBody>
                    <a:bodyPr/>
                    <a:lstStyle/>
                    <a:p>
                      <a:r>
                        <a:rPr lang="ru-RU" sz="1800" dirty="0" smtClean="0"/>
                        <a:t>Описание</a:t>
                      </a:r>
                      <a:r>
                        <a:rPr lang="ru-RU" sz="1800" baseline="0" dirty="0" smtClean="0"/>
                        <a:t> данных – количество переменных, формат, период исследования.</a:t>
                      </a:r>
                      <a:endParaRPr lang="ru-RU" sz="1800" dirty="0"/>
                    </a:p>
                  </a:txBody>
                  <a:tcPr>
                    <a:noFill/>
                  </a:tcPr>
                </a:tc>
                <a:extLst>
                  <a:ext uri="{0D108BD9-81ED-4DB2-BD59-A6C34878D82A}">
                    <a16:rowId xmlns:a16="http://schemas.microsoft.com/office/drawing/2014/main" val="3508321820"/>
                  </a:ext>
                </a:extLst>
              </a:tr>
              <a:tr h="432848">
                <a:tc>
                  <a:txBody>
                    <a:bodyPr/>
                    <a:lstStyle/>
                    <a:p>
                      <a:r>
                        <a:rPr lang="ru-RU" sz="1800" dirty="0" smtClean="0"/>
                        <a:t>2</a:t>
                      </a:r>
                      <a:endParaRPr lang="ru-RU" sz="1800" dirty="0"/>
                    </a:p>
                  </a:txBody>
                  <a:tcPr>
                    <a:noFill/>
                  </a:tcPr>
                </a:tc>
                <a:tc>
                  <a:txBody>
                    <a:bodyPr/>
                    <a:lstStyle/>
                    <a:p>
                      <a:r>
                        <a:rPr lang="ru-RU" sz="1800" baseline="0" dirty="0" smtClean="0"/>
                        <a:t>Расчет</a:t>
                      </a:r>
                      <a:r>
                        <a:rPr lang="ru-RU" sz="1800" dirty="0" smtClean="0"/>
                        <a:t> минимум, максимум, среднее, медиана,</a:t>
                      </a:r>
                      <a:r>
                        <a:rPr lang="ru-RU" sz="1800" baseline="0" dirty="0" smtClean="0"/>
                        <a:t> мода. Очистка данных.</a:t>
                      </a:r>
                      <a:endParaRPr lang="ru-RU" sz="1800" dirty="0"/>
                    </a:p>
                  </a:txBody>
                  <a:tcPr>
                    <a:noFill/>
                  </a:tcPr>
                </a:tc>
                <a:extLst>
                  <a:ext uri="{0D108BD9-81ED-4DB2-BD59-A6C34878D82A}">
                    <a16:rowId xmlns:a16="http://schemas.microsoft.com/office/drawing/2014/main" val="2590852771"/>
                  </a:ext>
                </a:extLst>
              </a:tr>
              <a:tr h="432848">
                <a:tc>
                  <a:txBody>
                    <a:bodyPr/>
                    <a:lstStyle/>
                    <a:p>
                      <a:r>
                        <a:rPr lang="ru-RU" sz="1800" dirty="0" smtClean="0"/>
                        <a:t>3</a:t>
                      </a:r>
                      <a:endParaRPr lang="ru-RU"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800" baseline="0" dirty="0" smtClean="0"/>
                        <a:t>Корреляционная матрица. Отбор значимых факторов. Графики зависимости.</a:t>
                      </a:r>
                      <a:endParaRPr lang="ru-RU" sz="1800" dirty="0"/>
                    </a:p>
                  </a:txBody>
                  <a:tcPr>
                    <a:noFill/>
                  </a:tcPr>
                </a:tc>
                <a:extLst>
                  <a:ext uri="{0D108BD9-81ED-4DB2-BD59-A6C34878D82A}">
                    <a16:rowId xmlns:a16="http://schemas.microsoft.com/office/drawing/2014/main" val="328647396"/>
                  </a:ext>
                </a:extLst>
              </a:tr>
              <a:tr h="432848">
                <a:tc>
                  <a:txBody>
                    <a:bodyPr/>
                    <a:lstStyle/>
                    <a:p>
                      <a:r>
                        <a:rPr lang="ru-RU" sz="1800" dirty="0" smtClean="0"/>
                        <a:t>4</a:t>
                      </a:r>
                      <a:endParaRPr lang="ru-RU" sz="1800" dirty="0"/>
                    </a:p>
                  </a:txBody>
                  <a:tcPr>
                    <a:noFill/>
                  </a:tcPr>
                </a:tc>
                <a:tc>
                  <a:txBody>
                    <a:bodyPr/>
                    <a:lstStyle/>
                    <a:p>
                      <a:r>
                        <a:rPr lang="ru-RU" sz="1800" dirty="0" smtClean="0"/>
                        <a:t>Линейная регрессия. Метрики точности. График прогноз-факт.</a:t>
                      </a:r>
                      <a:endParaRPr lang="ru-RU" sz="1800" dirty="0"/>
                    </a:p>
                  </a:txBody>
                  <a:tcPr>
                    <a:noFill/>
                  </a:tcPr>
                </a:tc>
                <a:extLst>
                  <a:ext uri="{0D108BD9-81ED-4DB2-BD59-A6C34878D82A}">
                    <a16:rowId xmlns:a16="http://schemas.microsoft.com/office/drawing/2014/main" val="3883184275"/>
                  </a:ext>
                </a:extLst>
              </a:tr>
              <a:tr h="432848">
                <a:tc>
                  <a:txBody>
                    <a:bodyPr/>
                    <a:lstStyle/>
                    <a:p>
                      <a:r>
                        <a:rPr lang="ru-RU" sz="1800" dirty="0" smtClean="0"/>
                        <a:t>5</a:t>
                      </a:r>
                      <a:endParaRPr lang="ru-RU"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800" baseline="0" dirty="0" smtClean="0"/>
                        <a:t>Дерево решений. </a:t>
                      </a:r>
                      <a:r>
                        <a:rPr lang="ru-RU" sz="1800" dirty="0" smtClean="0"/>
                        <a:t>Метрики точности. График прогноз-факт.</a:t>
                      </a:r>
                    </a:p>
                  </a:txBody>
                  <a:tcPr>
                    <a:noFill/>
                  </a:tcPr>
                </a:tc>
                <a:extLst>
                  <a:ext uri="{0D108BD9-81ED-4DB2-BD59-A6C34878D82A}">
                    <a16:rowId xmlns:a16="http://schemas.microsoft.com/office/drawing/2014/main" val="1679011364"/>
                  </a:ext>
                </a:extLst>
              </a:tr>
              <a:tr h="432848">
                <a:tc>
                  <a:txBody>
                    <a:bodyPr/>
                    <a:lstStyle/>
                    <a:p>
                      <a:r>
                        <a:rPr lang="ru-RU" sz="1800" dirty="0" smtClean="0"/>
                        <a:t>6</a:t>
                      </a:r>
                      <a:endParaRPr lang="ru-RU" sz="1800" dirty="0"/>
                    </a:p>
                  </a:txBody>
                  <a:tcPr>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1800" dirty="0" err="1" smtClean="0"/>
                        <a:t>Бустинг</a:t>
                      </a:r>
                      <a:r>
                        <a:rPr lang="ru-RU" sz="1800" dirty="0" smtClean="0"/>
                        <a:t>. Метрики точности. График прогноз-факт.</a:t>
                      </a:r>
                    </a:p>
                  </a:txBody>
                  <a:tcPr>
                    <a:noFill/>
                  </a:tcPr>
                </a:tc>
                <a:extLst>
                  <a:ext uri="{0D108BD9-81ED-4DB2-BD59-A6C34878D82A}">
                    <a16:rowId xmlns:a16="http://schemas.microsoft.com/office/drawing/2014/main" val="169727635"/>
                  </a:ext>
                </a:extLst>
              </a:tr>
              <a:tr h="432848">
                <a:tc>
                  <a:txBody>
                    <a:bodyPr/>
                    <a:lstStyle/>
                    <a:p>
                      <a:r>
                        <a:rPr lang="ru-RU" sz="1800" dirty="0" smtClean="0"/>
                        <a:t>7</a:t>
                      </a:r>
                      <a:endParaRPr lang="ru-RU" sz="1800" dirty="0"/>
                    </a:p>
                  </a:txBody>
                  <a:tcPr>
                    <a:noFill/>
                  </a:tcPr>
                </a:tc>
                <a:tc>
                  <a:txBody>
                    <a:bodyPr/>
                    <a:lstStyle/>
                    <a:p>
                      <a:r>
                        <a:rPr lang="ru-RU" sz="1800" dirty="0" smtClean="0"/>
                        <a:t>Сравнение метрик моделей</a:t>
                      </a:r>
                      <a:endParaRPr lang="ru-RU" sz="1800" dirty="0"/>
                    </a:p>
                  </a:txBody>
                  <a:tcPr>
                    <a:noFill/>
                  </a:tcPr>
                </a:tc>
                <a:extLst>
                  <a:ext uri="{0D108BD9-81ED-4DB2-BD59-A6C34878D82A}">
                    <a16:rowId xmlns:a16="http://schemas.microsoft.com/office/drawing/2014/main" val="792669495"/>
                  </a:ext>
                </a:extLst>
              </a:tr>
              <a:tr h="432848">
                <a:tc>
                  <a:txBody>
                    <a:bodyPr/>
                    <a:lstStyle/>
                    <a:p>
                      <a:r>
                        <a:rPr lang="ru-RU" sz="1800" dirty="0" smtClean="0"/>
                        <a:t>8</a:t>
                      </a:r>
                      <a:endParaRPr lang="ru-RU" sz="1800" dirty="0"/>
                    </a:p>
                  </a:txBody>
                  <a:tcPr>
                    <a:noFill/>
                  </a:tcPr>
                </a:tc>
                <a:tc>
                  <a:txBody>
                    <a:bodyPr/>
                    <a:lstStyle/>
                    <a:p>
                      <a:r>
                        <a:rPr lang="ru-RU" sz="1800" dirty="0" smtClean="0"/>
                        <a:t>Выводы</a:t>
                      </a:r>
                      <a:endParaRPr lang="ru-RU" sz="1800" dirty="0"/>
                    </a:p>
                  </a:txBody>
                  <a:tcPr>
                    <a:noFill/>
                  </a:tcPr>
                </a:tc>
                <a:extLst>
                  <a:ext uri="{0D108BD9-81ED-4DB2-BD59-A6C34878D82A}">
                    <a16:rowId xmlns:a16="http://schemas.microsoft.com/office/drawing/2014/main" val="1203413532"/>
                  </a:ext>
                </a:extLst>
              </a:tr>
            </a:tbl>
          </a:graphicData>
        </a:graphic>
      </p:graphicFrame>
    </p:spTree>
    <p:extLst>
      <p:ext uri="{BB962C8B-B14F-4D97-AF65-F5344CB8AC3E}">
        <p14:creationId xmlns:p14="http://schemas.microsoft.com/office/powerpoint/2010/main" val="26690018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z="2500" dirty="0" smtClean="0"/>
              <a:t>ПОСТАНОВКА ЗАДАЧИ</a:t>
            </a:r>
            <a:endParaRPr lang="ru-RU" sz="2500" dirty="0"/>
          </a:p>
        </p:txBody>
      </p:sp>
      <p:sp>
        <p:nvSpPr>
          <p:cNvPr id="4" name="TextBox 3"/>
          <p:cNvSpPr txBox="1"/>
          <p:nvPr/>
        </p:nvSpPr>
        <p:spPr>
          <a:xfrm>
            <a:off x="537916" y="974947"/>
            <a:ext cx="11044518" cy="707886"/>
          </a:xfrm>
          <a:prstGeom prst="rect">
            <a:avLst/>
          </a:prstGeom>
          <a:noFill/>
        </p:spPr>
        <p:txBody>
          <a:bodyPr wrap="square" rtlCol="0">
            <a:spAutoFit/>
          </a:bodyPr>
          <a:lstStyle/>
          <a:p>
            <a:r>
              <a:rPr lang="ru-RU" sz="1000" b="1" dirty="0" smtClean="0">
                <a:latin typeface="+mn-lt"/>
              </a:rPr>
              <a:t>По суточным данным работы доменной печи №10 с сентября 2012 года по сентябрь 2017 года определить влияющие факторы на производство чугуна (</a:t>
            </a:r>
            <a:r>
              <a:rPr lang="en-US" sz="1000" b="1" dirty="0" err="1">
                <a:latin typeface="+mn-lt"/>
              </a:rPr>
              <a:t>Iron_count</a:t>
            </a:r>
            <a:r>
              <a:rPr lang="ru-RU" sz="1000" b="1" dirty="0" smtClean="0">
                <a:latin typeface="+mn-lt"/>
              </a:rPr>
              <a:t>) и удельный расход кокса (</a:t>
            </a:r>
            <a:r>
              <a:rPr lang="en-US" sz="1000" b="1" dirty="0">
                <a:latin typeface="+mn-lt"/>
              </a:rPr>
              <a:t>URK</a:t>
            </a:r>
            <a:r>
              <a:rPr lang="ru-RU" sz="1000" b="1" dirty="0" smtClean="0">
                <a:latin typeface="+mn-lt"/>
              </a:rPr>
              <a:t>).</a:t>
            </a:r>
          </a:p>
          <a:p>
            <a:endParaRPr lang="ru-RU" sz="1000" b="1" dirty="0">
              <a:latin typeface="+mn-lt"/>
            </a:endParaRPr>
          </a:p>
          <a:p>
            <a:endParaRPr lang="ru-RU" sz="1000" b="1" dirty="0">
              <a:latin typeface="+mn-lt"/>
            </a:endParaRPr>
          </a:p>
        </p:txBody>
      </p:sp>
      <p:graphicFrame>
        <p:nvGraphicFramePr>
          <p:cNvPr id="8" name="Таблица 7"/>
          <p:cNvGraphicFramePr>
            <a:graphicFrameLocks noGrp="1"/>
          </p:cNvGraphicFramePr>
          <p:nvPr>
            <p:extLst>
              <p:ext uri="{D42A27DB-BD31-4B8C-83A1-F6EECF244321}">
                <p14:modId xmlns:p14="http://schemas.microsoft.com/office/powerpoint/2010/main" val="2081327512"/>
              </p:ext>
            </p:extLst>
          </p:nvPr>
        </p:nvGraphicFramePr>
        <p:xfrm>
          <a:off x="4183960" y="1679055"/>
          <a:ext cx="2105179" cy="3981450"/>
        </p:xfrm>
        <a:graphic>
          <a:graphicData uri="http://schemas.openxmlformats.org/drawingml/2006/table">
            <a:tbl>
              <a:tblPr/>
              <a:tblGrid>
                <a:gridCol w="2105179">
                  <a:extLst>
                    <a:ext uri="{9D8B030D-6E8A-4147-A177-3AD203B41FA5}">
                      <a16:colId xmlns:a16="http://schemas.microsoft.com/office/drawing/2014/main" val="4021795448"/>
                    </a:ext>
                  </a:extLst>
                </a:gridCol>
              </a:tblGrid>
              <a:tr h="180975">
                <a:tc>
                  <a:txBody>
                    <a:bodyPr/>
                    <a:lstStyle/>
                    <a:p>
                      <a:pPr algn="l" fontAlgn="b"/>
                      <a:r>
                        <a:rPr lang="ru-RU" sz="900" b="1" i="0" u="none" strike="noStrike" dirty="0">
                          <a:solidFill>
                            <a:srgbClr val="000000"/>
                          </a:solidFill>
                          <a:effectLst/>
                          <a:latin typeface="Verdana" panose="020B0604030504040204" pitchFamily="34" charset="0"/>
                        </a:rPr>
                        <a:t>Химический состав чугуна, %</a:t>
                      </a:r>
                    </a:p>
                  </a:txBody>
                  <a:tcPr marL="9525" marR="9525" marT="9525"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133562459"/>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Cr</a:t>
                      </a:r>
                    </a:p>
                  </a:txBody>
                  <a:tcPr marL="9525" marR="9525" marT="9525" marB="0" anchor="b">
                    <a:lnL>
                      <a:noFill/>
                    </a:lnL>
                    <a:lnR>
                      <a:noFill/>
                    </a:lnR>
                    <a:lnT>
                      <a:noFill/>
                    </a:lnT>
                    <a:lnB>
                      <a:noFill/>
                    </a:lnB>
                  </a:tcPr>
                </a:tc>
                <a:extLst>
                  <a:ext uri="{0D108BD9-81ED-4DB2-BD59-A6C34878D82A}">
                    <a16:rowId xmlns:a16="http://schemas.microsoft.com/office/drawing/2014/main" val="640486938"/>
                  </a:ext>
                </a:extLst>
              </a:tr>
              <a:tr h="180975">
                <a:tc>
                  <a:txBody>
                    <a:bodyPr/>
                    <a:lstStyle/>
                    <a:p>
                      <a:pPr algn="l" fontAlgn="b"/>
                      <a:r>
                        <a:rPr lang="ru-RU" sz="900" b="0" i="0" u="none" strike="noStrike" dirty="0">
                          <a:solidFill>
                            <a:srgbClr val="000000"/>
                          </a:solidFill>
                          <a:effectLst/>
                          <a:latin typeface="Verdana" panose="020B0604030504040204" pitchFamily="34" charset="0"/>
                        </a:rPr>
                        <a:t>Чугун.</a:t>
                      </a:r>
                      <a:r>
                        <a:rPr lang="en-US" sz="900" b="0" i="0" u="none" strike="noStrike" dirty="0">
                          <a:solidFill>
                            <a:srgbClr val="000000"/>
                          </a:solidFill>
                          <a:effectLst/>
                          <a:latin typeface="Verdana" panose="020B0604030504040204" pitchFamily="34" charset="0"/>
                        </a:rPr>
                        <a:t>Cu</a:t>
                      </a:r>
                    </a:p>
                  </a:txBody>
                  <a:tcPr marL="9525" marR="9525" marT="9525" marB="0" anchor="b">
                    <a:lnL>
                      <a:noFill/>
                    </a:lnL>
                    <a:lnR>
                      <a:noFill/>
                    </a:lnR>
                    <a:lnT>
                      <a:noFill/>
                    </a:lnT>
                    <a:lnB>
                      <a:noFill/>
                    </a:lnB>
                  </a:tcPr>
                </a:tc>
                <a:extLst>
                  <a:ext uri="{0D108BD9-81ED-4DB2-BD59-A6C34878D82A}">
                    <a16:rowId xmlns:a16="http://schemas.microsoft.com/office/drawing/2014/main" val="1861307901"/>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Mn</a:t>
                      </a:r>
                    </a:p>
                  </a:txBody>
                  <a:tcPr marL="9525" marR="9525" marT="9525" marB="0" anchor="b">
                    <a:lnL>
                      <a:noFill/>
                    </a:lnL>
                    <a:lnR>
                      <a:noFill/>
                    </a:lnR>
                    <a:lnT>
                      <a:noFill/>
                    </a:lnT>
                    <a:lnB>
                      <a:noFill/>
                    </a:lnB>
                  </a:tcPr>
                </a:tc>
                <a:extLst>
                  <a:ext uri="{0D108BD9-81ED-4DB2-BD59-A6C34878D82A}">
                    <a16:rowId xmlns:a16="http://schemas.microsoft.com/office/drawing/2014/main" val="4093574345"/>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Ni</a:t>
                      </a:r>
                    </a:p>
                  </a:txBody>
                  <a:tcPr marL="9525" marR="9525" marT="9525" marB="0" anchor="b">
                    <a:lnL>
                      <a:noFill/>
                    </a:lnL>
                    <a:lnR>
                      <a:noFill/>
                    </a:lnR>
                    <a:lnT>
                      <a:noFill/>
                    </a:lnT>
                    <a:lnB>
                      <a:noFill/>
                    </a:lnB>
                  </a:tcPr>
                </a:tc>
                <a:extLst>
                  <a:ext uri="{0D108BD9-81ED-4DB2-BD59-A6C34878D82A}">
                    <a16:rowId xmlns:a16="http://schemas.microsoft.com/office/drawing/2014/main" val="1837884927"/>
                  </a:ext>
                </a:extLst>
              </a:tr>
              <a:tr h="180975">
                <a:tc>
                  <a:txBody>
                    <a:bodyPr/>
                    <a:lstStyle/>
                    <a:p>
                      <a:pPr algn="l" fontAlgn="b"/>
                      <a:r>
                        <a:rPr lang="ru-RU" sz="900" b="0" i="0" u="none" strike="noStrike" dirty="0">
                          <a:solidFill>
                            <a:srgbClr val="000000"/>
                          </a:solidFill>
                          <a:effectLst/>
                          <a:latin typeface="Verdana" panose="020B0604030504040204" pitchFamily="34" charset="0"/>
                        </a:rPr>
                        <a:t>Чугун.</a:t>
                      </a:r>
                      <a:r>
                        <a:rPr lang="en-US" sz="900" b="0" i="0" u="none" strike="noStrike" dirty="0">
                          <a:solidFill>
                            <a:srgbClr val="000000"/>
                          </a:solidFill>
                          <a:effectLst/>
                          <a:latin typeface="Verdana" panose="020B0604030504040204" pitchFamily="34" charset="0"/>
                        </a:rPr>
                        <a:t>P</a:t>
                      </a:r>
                    </a:p>
                  </a:txBody>
                  <a:tcPr marL="9525" marR="9525" marT="9525" marB="0" anchor="b">
                    <a:lnL>
                      <a:noFill/>
                    </a:lnL>
                    <a:lnR>
                      <a:noFill/>
                    </a:lnR>
                    <a:lnT>
                      <a:noFill/>
                    </a:lnT>
                    <a:lnB>
                      <a:noFill/>
                    </a:lnB>
                  </a:tcPr>
                </a:tc>
                <a:extLst>
                  <a:ext uri="{0D108BD9-81ED-4DB2-BD59-A6C34878D82A}">
                    <a16:rowId xmlns:a16="http://schemas.microsoft.com/office/drawing/2014/main" val="3736416269"/>
                  </a:ext>
                </a:extLst>
              </a:tr>
              <a:tr h="180975">
                <a:tc>
                  <a:txBody>
                    <a:bodyPr/>
                    <a:lstStyle/>
                    <a:p>
                      <a:pPr algn="l" fontAlgn="b"/>
                      <a:r>
                        <a:rPr lang="ru-RU" sz="900" b="0" i="0" u="none" strike="noStrike" dirty="0">
                          <a:solidFill>
                            <a:srgbClr val="000000"/>
                          </a:solidFill>
                          <a:effectLst/>
                          <a:latin typeface="Verdana" panose="020B0604030504040204" pitchFamily="34" charset="0"/>
                        </a:rPr>
                        <a:t>Чугун.</a:t>
                      </a:r>
                      <a:r>
                        <a:rPr lang="en-US" sz="900" b="0" i="0" u="none" strike="noStrike" dirty="0">
                          <a:solidFill>
                            <a:srgbClr val="000000"/>
                          </a:solidFill>
                          <a:effectLst/>
                          <a:latin typeface="Verdana" panose="020B0604030504040204" pitchFamily="34" charset="0"/>
                        </a:rPr>
                        <a:t>S</a:t>
                      </a:r>
                    </a:p>
                  </a:txBody>
                  <a:tcPr marL="9525" marR="9525" marT="9525" marB="0" anchor="b">
                    <a:lnL>
                      <a:noFill/>
                    </a:lnL>
                    <a:lnR>
                      <a:noFill/>
                    </a:lnR>
                    <a:lnT>
                      <a:noFill/>
                    </a:lnT>
                    <a:lnB>
                      <a:noFill/>
                    </a:lnB>
                  </a:tcPr>
                </a:tc>
                <a:extLst>
                  <a:ext uri="{0D108BD9-81ED-4DB2-BD59-A6C34878D82A}">
                    <a16:rowId xmlns:a16="http://schemas.microsoft.com/office/drawing/2014/main" val="1749953183"/>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Si</a:t>
                      </a:r>
                    </a:p>
                  </a:txBody>
                  <a:tcPr marL="9525" marR="9525" marT="9525" marB="0" anchor="b">
                    <a:lnL>
                      <a:noFill/>
                    </a:lnL>
                    <a:lnR>
                      <a:noFill/>
                    </a:lnR>
                    <a:lnT>
                      <a:noFill/>
                    </a:lnT>
                    <a:lnB>
                      <a:noFill/>
                    </a:lnB>
                  </a:tcPr>
                </a:tc>
                <a:extLst>
                  <a:ext uri="{0D108BD9-81ED-4DB2-BD59-A6C34878D82A}">
                    <a16:rowId xmlns:a16="http://schemas.microsoft.com/office/drawing/2014/main" val="3507340199"/>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Ti</a:t>
                      </a:r>
                    </a:p>
                  </a:txBody>
                  <a:tcPr marL="9525" marR="9525" marT="9525" marB="0" anchor="b">
                    <a:lnL>
                      <a:noFill/>
                    </a:lnL>
                    <a:lnR>
                      <a:noFill/>
                    </a:lnR>
                    <a:lnT>
                      <a:noFill/>
                    </a:lnT>
                    <a:lnB>
                      <a:noFill/>
                    </a:lnB>
                  </a:tcPr>
                </a:tc>
                <a:extLst>
                  <a:ext uri="{0D108BD9-81ED-4DB2-BD59-A6C34878D82A}">
                    <a16:rowId xmlns:a16="http://schemas.microsoft.com/office/drawing/2014/main" val="1171671364"/>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V</a:t>
                      </a:r>
                    </a:p>
                  </a:txBody>
                  <a:tcPr marL="9525" marR="9525" marT="9525" marB="0" anchor="b">
                    <a:lnL>
                      <a:noFill/>
                    </a:lnL>
                    <a:lnR>
                      <a:noFill/>
                    </a:lnR>
                    <a:lnT>
                      <a:noFill/>
                    </a:lnT>
                    <a:lnB>
                      <a:noFill/>
                    </a:lnB>
                  </a:tcPr>
                </a:tc>
                <a:extLst>
                  <a:ext uri="{0D108BD9-81ED-4DB2-BD59-A6C34878D82A}">
                    <a16:rowId xmlns:a16="http://schemas.microsoft.com/office/drawing/2014/main" val="2328804545"/>
                  </a:ext>
                </a:extLst>
              </a:tr>
              <a:tr h="180975">
                <a:tc>
                  <a:txBody>
                    <a:bodyPr/>
                    <a:lstStyle/>
                    <a:p>
                      <a:pPr algn="l" fontAlgn="b"/>
                      <a:r>
                        <a:rPr lang="ru-RU" sz="900" b="0" i="0" u="none" strike="noStrike">
                          <a:solidFill>
                            <a:srgbClr val="000000"/>
                          </a:solidFill>
                          <a:effectLst/>
                          <a:latin typeface="Verdana" panose="020B0604030504040204" pitchFamily="34" charset="0"/>
                        </a:rPr>
                        <a:t>Чугун.</a:t>
                      </a:r>
                      <a:r>
                        <a:rPr lang="en-US" sz="900" b="0" i="0" u="none" strike="noStrike">
                          <a:solidFill>
                            <a:srgbClr val="000000"/>
                          </a:solidFill>
                          <a:effectLst/>
                          <a:latin typeface="Verdana" panose="020B0604030504040204" pitchFamily="34" charset="0"/>
                        </a:rPr>
                        <a:t>C</a:t>
                      </a:r>
                    </a:p>
                  </a:txBody>
                  <a:tcPr marL="9525" marR="9525" marT="9525" marB="0" anchor="b">
                    <a:lnL>
                      <a:noFill/>
                    </a:lnL>
                    <a:lnR>
                      <a:noFill/>
                    </a:lnR>
                    <a:lnT>
                      <a:noFill/>
                    </a:lnT>
                    <a:lnB>
                      <a:noFill/>
                    </a:lnB>
                  </a:tcPr>
                </a:tc>
                <a:extLst>
                  <a:ext uri="{0D108BD9-81ED-4DB2-BD59-A6C34878D82A}">
                    <a16:rowId xmlns:a16="http://schemas.microsoft.com/office/drawing/2014/main" val="2886928848"/>
                  </a:ext>
                </a:extLst>
              </a:tr>
              <a:tr h="180975">
                <a:tc>
                  <a:txBody>
                    <a:bodyPr/>
                    <a:lstStyle/>
                    <a:p>
                      <a:pPr algn="l" fontAlgn="b"/>
                      <a:r>
                        <a:rPr lang="ru-RU" sz="900" b="1" i="0" u="none" strike="noStrike" dirty="0">
                          <a:solidFill>
                            <a:srgbClr val="000000"/>
                          </a:solidFill>
                          <a:effectLst/>
                          <a:latin typeface="Verdana" panose="020B0604030504040204" pitchFamily="34" charset="0"/>
                        </a:rPr>
                        <a:t>Химический состав шлака, %</a:t>
                      </a:r>
                    </a:p>
                  </a:txBody>
                  <a:tcPr marL="9525" marR="9525" marT="9525"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705152676"/>
                  </a:ext>
                </a:extLst>
              </a:tr>
              <a:tr h="180975">
                <a:tc>
                  <a:txBody>
                    <a:bodyPr/>
                    <a:lstStyle/>
                    <a:p>
                      <a:pPr algn="l" fontAlgn="b"/>
                      <a:r>
                        <a:rPr lang="ru-RU" sz="900" b="0" i="0" u="none" strike="noStrike" dirty="0">
                          <a:solidFill>
                            <a:srgbClr val="000000"/>
                          </a:solidFill>
                          <a:effectLst/>
                          <a:latin typeface="Verdana" panose="020B0604030504040204" pitchFamily="34" charset="0"/>
                        </a:rPr>
                        <a:t>Шлак.</a:t>
                      </a:r>
                      <a:r>
                        <a:rPr lang="en-US" sz="900" b="0" i="0" u="none" strike="noStrike" dirty="0">
                          <a:solidFill>
                            <a:srgbClr val="000000"/>
                          </a:solidFill>
                          <a:effectLst/>
                          <a:latin typeface="Verdana" panose="020B0604030504040204" pitchFamily="34" charset="0"/>
                        </a:rPr>
                        <a:t>Al2O3</a:t>
                      </a:r>
                    </a:p>
                  </a:txBody>
                  <a:tcPr marL="9525" marR="9525" marT="9525" marB="0" anchor="b">
                    <a:lnL>
                      <a:noFill/>
                    </a:lnL>
                    <a:lnR>
                      <a:noFill/>
                    </a:lnR>
                    <a:lnT>
                      <a:noFill/>
                    </a:lnT>
                    <a:lnB>
                      <a:noFill/>
                    </a:lnB>
                  </a:tcPr>
                </a:tc>
                <a:extLst>
                  <a:ext uri="{0D108BD9-81ED-4DB2-BD59-A6C34878D82A}">
                    <a16:rowId xmlns:a16="http://schemas.microsoft.com/office/drawing/2014/main" val="1922533678"/>
                  </a:ext>
                </a:extLst>
              </a:tr>
              <a:tr h="180975">
                <a:tc>
                  <a:txBody>
                    <a:bodyPr/>
                    <a:lstStyle/>
                    <a:p>
                      <a:pPr algn="l" fontAlgn="b"/>
                      <a:r>
                        <a:rPr lang="ru-RU" sz="900" b="0" i="0" u="none" strike="noStrike" dirty="0">
                          <a:solidFill>
                            <a:srgbClr val="000000"/>
                          </a:solidFill>
                          <a:effectLst/>
                          <a:latin typeface="Verdana" panose="020B0604030504040204" pitchFamily="34" charset="0"/>
                        </a:rPr>
                        <a:t>Шлак.</a:t>
                      </a:r>
                      <a:r>
                        <a:rPr lang="en-US" sz="900" b="0" i="0" u="none" strike="noStrike" dirty="0" err="1">
                          <a:solidFill>
                            <a:srgbClr val="000000"/>
                          </a:solidFill>
                          <a:effectLst/>
                          <a:latin typeface="Verdana" panose="020B0604030504040204" pitchFamily="34" charset="0"/>
                        </a:rPr>
                        <a:t>CaO</a:t>
                      </a:r>
                      <a:endParaRPr lang="en-US" sz="900" b="0" i="0" u="none" strike="noStrike" dirty="0">
                        <a:solidFill>
                          <a:srgbClr val="000000"/>
                        </a:solidFill>
                        <a:effectLst/>
                        <a:latin typeface="Verdana" panose="020B060403050404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1467162543"/>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FeO</a:t>
                      </a:r>
                    </a:p>
                  </a:txBody>
                  <a:tcPr marL="9525" marR="9525" marT="9525" marB="0" anchor="b">
                    <a:lnL>
                      <a:noFill/>
                    </a:lnL>
                    <a:lnR>
                      <a:noFill/>
                    </a:lnR>
                    <a:lnT>
                      <a:noFill/>
                    </a:lnT>
                    <a:lnB>
                      <a:noFill/>
                    </a:lnB>
                  </a:tcPr>
                </a:tc>
                <a:extLst>
                  <a:ext uri="{0D108BD9-81ED-4DB2-BD59-A6C34878D82A}">
                    <a16:rowId xmlns:a16="http://schemas.microsoft.com/office/drawing/2014/main" val="729989423"/>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Ko</a:t>
                      </a:r>
                    </a:p>
                  </a:txBody>
                  <a:tcPr marL="9525" marR="9525" marT="9525" marB="0" anchor="b">
                    <a:lnL>
                      <a:noFill/>
                    </a:lnL>
                    <a:lnR>
                      <a:noFill/>
                    </a:lnR>
                    <a:lnT>
                      <a:noFill/>
                    </a:lnT>
                    <a:lnB>
                      <a:noFill/>
                    </a:lnB>
                  </a:tcPr>
                </a:tc>
                <a:extLst>
                  <a:ext uri="{0D108BD9-81ED-4DB2-BD59-A6C34878D82A}">
                    <a16:rowId xmlns:a16="http://schemas.microsoft.com/office/drawing/2014/main" val="1632267610"/>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MgO</a:t>
                      </a:r>
                    </a:p>
                  </a:txBody>
                  <a:tcPr marL="9525" marR="9525" marT="9525" marB="0" anchor="b">
                    <a:lnL>
                      <a:noFill/>
                    </a:lnL>
                    <a:lnR>
                      <a:noFill/>
                    </a:lnR>
                    <a:lnT>
                      <a:noFill/>
                    </a:lnT>
                    <a:lnB>
                      <a:noFill/>
                    </a:lnB>
                  </a:tcPr>
                </a:tc>
                <a:extLst>
                  <a:ext uri="{0D108BD9-81ED-4DB2-BD59-A6C34878D82A}">
                    <a16:rowId xmlns:a16="http://schemas.microsoft.com/office/drawing/2014/main" val="891568551"/>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MnO</a:t>
                      </a:r>
                    </a:p>
                  </a:txBody>
                  <a:tcPr marL="9525" marR="9525" marT="9525" marB="0" anchor="b">
                    <a:lnL>
                      <a:noFill/>
                    </a:lnL>
                    <a:lnR>
                      <a:noFill/>
                    </a:lnR>
                    <a:lnT>
                      <a:noFill/>
                    </a:lnT>
                    <a:lnB>
                      <a:noFill/>
                    </a:lnB>
                  </a:tcPr>
                </a:tc>
                <a:extLst>
                  <a:ext uri="{0D108BD9-81ED-4DB2-BD59-A6C34878D82A}">
                    <a16:rowId xmlns:a16="http://schemas.microsoft.com/office/drawing/2014/main" val="1134161126"/>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NaO</a:t>
                      </a:r>
                    </a:p>
                  </a:txBody>
                  <a:tcPr marL="9525" marR="9525" marT="9525" marB="0" anchor="b">
                    <a:lnL>
                      <a:noFill/>
                    </a:lnL>
                    <a:lnR>
                      <a:noFill/>
                    </a:lnR>
                    <a:lnT>
                      <a:noFill/>
                    </a:lnT>
                    <a:lnB>
                      <a:noFill/>
                    </a:lnB>
                  </a:tcPr>
                </a:tc>
                <a:extLst>
                  <a:ext uri="{0D108BD9-81ED-4DB2-BD59-A6C34878D82A}">
                    <a16:rowId xmlns:a16="http://schemas.microsoft.com/office/drawing/2014/main" val="1373584622"/>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S</a:t>
                      </a:r>
                    </a:p>
                  </a:txBody>
                  <a:tcPr marL="9525" marR="9525" marT="9525" marB="0" anchor="b">
                    <a:lnL>
                      <a:noFill/>
                    </a:lnL>
                    <a:lnR>
                      <a:noFill/>
                    </a:lnR>
                    <a:lnT>
                      <a:noFill/>
                    </a:lnT>
                    <a:lnB>
                      <a:noFill/>
                    </a:lnB>
                  </a:tcPr>
                </a:tc>
                <a:extLst>
                  <a:ext uri="{0D108BD9-81ED-4DB2-BD59-A6C34878D82A}">
                    <a16:rowId xmlns:a16="http://schemas.microsoft.com/office/drawing/2014/main" val="1168841907"/>
                  </a:ext>
                </a:extLst>
              </a:tr>
              <a:tr h="180975">
                <a:tc>
                  <a:txBody>
                    <a:bodyPr/>
                    <a:lstStyle/>
                    <a:p>
                      <a:pPr algn="l" fontAlgn="b"/>
                      <a:r>
                        <a:rPr lang="ru-RU" sz="900" b="0" i="0" u="none" strike="noStrike">
                          <a:solidFill>
                            <a:srgbClr val="000000"/>
                          </a:solidFill>
                          <a:effectLst/>
                          <a:latin typeface="Verdana" panose="020B0604030504040204" pitchFamily="34" charset="0"/>
                        </a:rPr>
                        <a:t>Шлак.</a:t>
                      </a:r>
                      <a:r>
                        <a:rPr lang="en-US" sz="900" b="0" i="0" u="none" strike="noStrike">
                          <a:solidFill>
                            <a:srgbClr val="000000"/>
                          </a:solidFill>
                          <a:effectLst/>
                          <a:latin typeface="Verdana" panose="020B0604030504040204" pitchFamily="34" charset="0"/>
                        </a:rPr>
                        <a:t>SiO2</a:t>
                      </a:r>
                    </a:p>
                  </a:txBody>
                  <a:tcPr marL="9525" marR="9525" marT="9525" marB="0" anchor="b">
                    <a:lnL>
                      <a:noFill/>
                    </a:lnL>
                    <a:lnR>
                      <a:noFill/>
                    </a:lnR>
                    <a:lnT>
                      <a:noFill/>
                    </a:lnT>
                    <a:lnB>
                      <a:noFill/>
                    </a:lnB>
                  </a:tcPr>
                </a:tc>
                <a:extLst>
                  <a:ext uri="{0D108BD9-81ED-4DB2-BD59-A6C34878D82A}">
                    <a16:rowId xmlns:a16="http://schemas.microsoft.com/office/drawing/2014/main" val="2450333566"/>
                  </a:ext>
                </a:extLst>
              </a:tr>
              <a:tr h="180975">
                <a:tc>
                  <a:txBody>
                    <a:bodyPr/>
                    <a:lstStyle/>
                    <a:p>
                      <a:pPr algn="l" fontAlgn="b"/>
                      <a:r>
                        <a:rPr lang="ru-RU" sz="900" b="0" i="0" u="none" strike="noStrike" dirty="0">
                          <a:solidFill>
                            <a:srgbClr val="000000"/>
                          </a:solidFill>
                          <a:effectLst/>
                          <a:latin typeface="Verdana" panose="020B0604030504040204" pitchFamily="34" charset="0"/>
                        </a:rPr>
                        <a:t>Шлак.</a:t>
                      </a:r>
                      <a:r>
                        <a:rPr lang="en-US" sz="900" b="0" i="0" u="none" strike="noStrike" dirty="0">
                          <a:solidFill>
                            <a:srgbClr val="000000"/>
                          </a:solidFill>
                          <a:effectLst/>
                          <a:latin typeface="Verdana" panose="020B0604030504040204" pitchFamily="34" charset="0"/>
                        </a:rPr>
                        <a:t>TiO2</a:t>
                      </a:r>
                    </a:p>
                  </a:txBody>
                  <a:tcPr marL="9525" marR="9525" marT="9525" marB="0" anchor="b">
                    <a:lnL>
                      <a:noFill/>
                    </a:lnL>
                    <a:lnR>
                      <a:noFill/>
                    </a:lnR>
                    <a:lnT>
                      <a:noFill/>
                    </a:lnT>
                    <a:lnB>
                      <a:noFill/>
                    </a:lnB>
                  </a:tcPr>
                </a:tc>
                <a:extLst>
                  <a:ext uri="{0D108BD9-81ED-4DB2-BD59-A6C34878D82A}">
                    <a16:rowId xmlns:a16="http://schemas.microsoft.com/office/drawing/2014/main" val="965715176"/>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4084420848"/>
              </p:ext>
            </p:extLst>
          </p:nvPr>
        </p:nvGraphicFramePr>
        <p:xfrm>
          <a:off x="6364984" y="1679055"/>
          <a:ext cx="2155718" cy="4480988"/>
        </p:xfrm>
        <a:graphic>
          <a:graphicData uri="http://schemas.openxmlformats.org/drawingml/2006/table">
            <a:tbl>
              <a:tblPr/>
              <a:tblGrid>
                <a:gridCol w="2155718">
                  <a:extLst>
                    <a:ext uri="{9D8B030D-6E8A-4147-A177-3AD203B41FA5}">
                      <a16:colId xmlns:a16="http://schemas.microsoft.com/office/drawing/2014/main" val="687340137"/>
                    </a:ext>
                  </a:extLst>
                </a:gridCol>
              </a:tblGrid>
              <a:tr h="140366">
                <a:tc>
                  <a:txBody>
                    <a:bodyPr/>
                    <a:lstStyle/>
                    <a:p>
                      <a:pPr algn="l" fontAlgn="b"/>
                      <a:r>
                        <a:rPr lang="ru-RU" sz="900" b="1" i="0" u="none" strike="noStrike" dirty="0">
                          <a:solidFill>
                            <a:srgbClr val="000000"/>
                          </a:solidFill>
                          <a:effectLst/>
                          <a:latin typeface="Verdana" panose="020B0604030504040204" pitchFamily="34" charset="0"/>
                        </a:rPr>
                        <a:t>Качество кокса</a:t>
                      </a:r>
                    </a:p>
                  </a:txBody>
                  <a:tcPr marL="7388" marR="7388" marT="738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698678967"/>
                  </a:ext>
                </a:extLst>
              </a:tr>
              <a:tr h="140366">
                <a:tc>
                  <a:txBody>
                    <a:bodyPr/>
                    <a:lstStyle/>
                    <a:p>
                      <a:pPr algn="l" fontAlgn="b"/>
                      <a:r>
                        <a:rPr lang="ru-RU" sz="900" b="0" i="0" u="none" strike="noStrike" dirty="0">
                          <a:solidFill>
                            <a:srgbClr val="000000"/>
                          </a:solidFill>
                          <a:effectLst/>
                          <a:latin typeface="Verdana" panose="020B0604030504040204" pitchFamily="34" charset="0"/>
                        </a:rPr>
                        <a:t>Бар М10</a:t>
                      </a:r>
                    </a:p>
                  </a:txBody>
                  <a:tcPr marL="7388" marR="7388" marT="7388" marB="0" anchor="b">
                    <a:lnL>
                      <a:noFill/>
                    </a:lnL>
                    <a:lnR>
                      <a:noFill/>
                    </a:lnR>
                    <a:lnT>
                      <a:noFill/>
                    </a:lnT>
                    <a:lnB>
                      <a:noFill/>
                    </a:lnB>
                  </a:tcPr>
                </a:tc>
                <a:extLst>
                  <a:ext uri="{0D108BD9-81ED-4DB2-BD59-A6C34878D82A}">
                    <a16:rowId xmlns:a16="http://schemas.microsoft.com/office/drawing/2014/main" val="2553275380"/>
                  </a:ext>
                </a:extLst>
              </a:tr>
              <a:tr h="140366">
                <a:tc>
                  <a:txBody>
                    <a:bodyPr/>
                    <a:lstStyle/>
                    <a:p>
                      <a:pPr algn="l" fontAlgn="b"/>
                      <a:r>
                        <a:rPr lang="ru-RU" sz="900" b="0" i="0" u="none" strike="noStrike" dirty="0">
                          <a:solidFill>
                            <a:srgbClr val="000000"/>
                          </a:solidFill>
                          <a:effectLst/>
                          <a:latin typeface="Verdana" panose="020B0604030504040204" pitchFamily="34" charset="0"/>
                        </a:rPr>
                        <a:t>Бар М25</a:t>
                      </a:r>
                    </a:p>
                  </a:txBody>
                  <a:tcPr marL="7388" marR="7388" marT="7388" marB="0" anchor="b">
                    <a:lnL>
                      <a:noFill/>
                    </a:lnL>
                    <a:lnR>
                      <a:noFill/>
                    </a:lnR>
                    <a:lnT>
                      <a:noFill/>
                    </a:lnT>
                    <a:lnB>
                      <a:noFill/>
                    </a:lnB>
                  </a:tcPr>
                </a:tc>
                <a:extLst>
                  <a:ext uri="{0D108BD9-81ED-4DB2-BD59-A6C34878D82A}">
                    <a16:rowId xmlns:a16="http://schemas.microsoft.com/office/drawing/2014/main" val="966133297"/>
                  </a:ext>
                </a:extLst>
              </a:tr>
              <a:tr h="140366">
                <a:tc>
                  <a:txBody>
                    <a:bodyPr/>
                    <a:lstStyle/>
                    <a:p>
                      <a:pPr algn="l" fontAlgn="b"/>
                      <a:r>
                        <a:rPr lang="ru-RU" sz="900" b="0" i="0" u="none" strike="noStrike">
                          <a:solidFill>
                            <a:srgbClr val="000000"/>
                          </a:solidFill>
                          <a:effectLst/>
                          <a:latin typeface="Verdana" panose="020B0604030504040204" pitchFamily="34" charset="0"/>
                        </a:rPr>
                        <a:t>Влага</a:t>
                      </a:r>
                    </a:p>
                  </a:txBody>
                  <a:tcPr marL="7388" marR="7388" marT="7388" marB="0" anchor="b">
                    <a:lnL>
                      <a:noFill/>
                    </a:lnL>
                    <a:lnR>
                      <a:noFill/>
                    </a:lnR>
                    <a:lnT>
                      <a:noFill/>
                    </a:lnT>
                    <a:lnB>
                      <a:noFill/>
                    </a:lnB>
                  </a:tcPr>
                </a:tc>
                <a:extLst>
                  <a:ext uri="{0D108BD9-81ED-4DB2-BD59-A6C34878D82A}">
                    <a16:rowId xmlns:a16="http://schemas.microsoft.com/office/drawing/2014/main" val="2112203044"/>
                  </a:ext>
                </a:extLst>
              </a:tr>
              <a:tr h="140366">
                <a:tc>
                  <a:txBody>
                    <a:bodyPr/>
                    <a:lstStyle/>
                    <a:p>
                      <a:pPr algn="l" fontAlgn="b"/>
                      <a:r>
                        <a:rPr lang="ru-RU" sz="900" b="0" i="0" u="none" strike="noStrike">
                          <a:solidFill>
                            <a:srgbClr val="000000"/>
                          </a:solidFill>
                          <a:effectLst/>
                          <a:latin typeface="Verdana" panose="020B0604030504040204" pitchFamily="34" charset="0"/>
                        </a:rPr>
                        <a:t>Зола</a:t>
                      </a:r>
                    </a:p>
                  </a:txBody>
                  <a:tcPr marL="7388" marR="7388" marT="7388" marB="0" anchor="b">
                    <a:lnL>
                      <a:noFill/>
                    </a:lnL>
                    <a:lnR>
                      <a:noFill/>
                    </a:lnR>
                    <a:lnT>
                      <a:noFill/>
                    </a:lnT>
                    <a:lnB>
                      <a:noFill/>
                    </a:lnB>
                  </a:tcPr>
                </a:tc>
                <a:extLst>
                  <a:ext uri="{0D108BD9-81ED-4DB2-BD59-A6C34878D82A}">
                    <a16:rowId xmlns:a16="http://schemas.microsoft.com/office/drawing/2014/main" val="1009070210"/>
                  </a:ext>
                </a:extLst>
              </a:tr>
              <a:tr h="140366">
                <a:tc>
                  <a:txBody>
                    <a:bodyPr/>
                    <a:lstStyle/>
                    <a:p>
                      <a:pPr algn="l" fontAlgn="b"/>
                      <a:r>
                        <a:rPr lang="ru-RU" sz="900" b="0" i="0" u="none" strike="noStrike">
                          <a:solidFill>
                            <a:srgbClr val="000000"/>
                          </a:solidFill>
                          <a:effectLst/>
                          <a:latin typeface="Verdana" panose="020B0604030504040204" pitchFamily="34" charset="0"/>
                        </a:rPr>
                        <a:t>Летучие</a:t>
                      </a:r>
                    </a:p>
                  </a:txBody>
                  <a:tcPr marL="7388" marR="7388" marT="7388" marB="0" anchor="b">
                    <a:lnL>
                      <a:noFill/>
                    </a:lnL>
                    <a:lnR>
                      <a:noFill/>
                    </a:lnR>
                    <a:lnT>
                      <a:noFill/>
                    </a:lnT>
                    <a:lnB>
                      <a:noFill/>
                    </a:lnB>
                  </a:tcPr>
                </a:tc>
                <a:extLst>
                  <a:ext uri="{0D108BD9-81ED-4DB2-BD59-A6C34878D82A}">
                    <a16:rowId xmlns:a16="http://schemas.microsoft.com/office/drawing/2014/main" val="2504445013"/>
                  </a:ext>
                </a:extLst>
              </a:tr>
              <a:tr h="140366">
                <a:tc>
                  <a:txBody>
                    <a:bodyPr/>
                    <a:lstStyle/>
                    <a:p>
                      <a:pPr algn="l" fontAlgn="b"/>
                      <a:r>
                        <a:rPr lang="ru-RU" sz="900" b="0" i="0" u="none" strike="noStrike" dirty="0">
                          <a:solidFill>
                            <a:srgbClr val="000000"/>
                          </a:solidFill>
                          <a:effectLst/>
                          <a:latin typeface="Verdana" panose="020B0604030504040204" pitchFamily="34" charset="0"/>
                        </a:rPr>
                        <a:t>Сера К</a:t>
                      </a:r>
                    </a:p>
                  </a:txBody>
                  <a:tcPr marL="7388" marR="7388" marT="7388" marB="0" anchor="b">
                    <a:lnL>
                      <a:noFill/>
                    </a:lnL>
                    <a:lnR>
                      <a:noFill/>
                    </a:lnR>
                    <a:lnT>
                      <a:noFill/>
                    </a:lnT>
                    <a:lnB>
                      <a:noFill/>
                    </a:lnB>
                  </a:tcPr>
                </a:tc>
                <a:extLst>
                  <a:ext uri="{0D108BD9-81ED-4DB2-BD59-A6C34878D82A}">
                    <a16:rowId xmlns:a16="http://schemas.microsoft.com/office/drawing/2014/main" val="3043238290"/>
                  </a:ext>
                </a:extLst>
              </a:tr>
              <a:tr h="140366">
                <a:tc>
                  <a:txBody>
                    <a:bodyPr/>
                    <a:lstStyle/>
                    <a:p>
                      <a:pPr algn="l" fontAlgn="b"/>
                      <a:r>
                        <a:rPr lang="ru-RU" sz="900" b="0" i="0" u="none" strike="noStrike">
                          <a:solidFill>
                            <a:srgbClr val="000000"/>
                          </a:solidFill>
                          <a:effectLst/>
                          <a:latin typeface="Verdana" panose="020B0604030504040204" pitchFamily="34" charset="0"/>
                        </a:rPr>
                        <a:t>Углерод</a:t>
                      </a:r>
                    </a:p>
                  </a:txBody>
                  <a:tcPr marL="7388" marR="7388" marT="7388" marB="0" anchor="b">
                    <a:lnL>
                      <a:noFill/>
                    </a:lnL>
                    <a:lnR>
                      <a:noFill/>
                    </a:lnR>
                    <a:lnT>
                      <a:noFill/>
                    </a:lnT>
                    <a:lnB>
                      <a:noFill/>
                    </a:lnB>
                  </a:tcPr>
                </a:tc>
                <a:extLst>
                  <a:ext uri="{0D108BD9-81ED-4DB2-BD59-A6C34878D82A}">
                    <a16:rowId xmlns:a16="http://schemas.microsoft.com/office/drawing/2014/main" val="2423150924"/>
                  </a:ext>
                </a:extLst>
              </a:tr>
              <a:tr h="140366">
                <a:tc>
                  <a:txBody>
                    <a:bodyPr/>
                    <a:lstStyle/>
                    <a:p>
                      <a:pPr algn="l" fontAlgn="b"/>
                      <a:r>
                        <a:rPr lang="en-US" sz="900" b="0" i="0" u="none" strike="noStrike">
                          <a:solidFill>
                            <a:srgbClr val="000000"/>
                          </a:solidFill>
                          <a:effectLst/>
                          <a:latin typeface="Verdana" panose="020B0604030504040204" pitchFamily="34" charset="0"/>
                        </a:rPr>
                        <a:t>CRI</a:t>
                      </a:r>
                    </a:p>
                  </a:txBody>
                  <a:tcPr marL="7388" marR="7388" marT="7388" marB="0" anchor="b">
                    <a:lnL>
                      <a:noFill/>
                    </a:lnL>
                    <a:lnR>
                      <a:noFill/>
                    </a:lnR>
                    <a:lnT>
                      <a:noFill/>
                    </a:lnT>
                    <a:lnB>
                      <a:noFill/>
                    </a:lnB>
                  </a:tcPr>
                </a:tc>
                <a:extLst>
                  <a:ext uri="{0D108BD9-81ED-4DB2-BD59-A6C34878D82A}">
                    <a16:rowId xmlns:a16="http://schemas.microsoft.com/office/drawing/2014/main" val="3274878983"/>
                  </a:ext>
                </a:extLst>
              </a:tr>
              <a:tr h="140366">
                <a:tc>
                  <a:txBody>
                    <a:bodyPr/>
                    <a:lstStyle/>
                    <a:p>
                      <a:pPr algn="l" fontAlgn="b"/>
                      <a:r>
                        <a:rPr lang="en-US" sz="900" b="0" i="0" u="none" strike="noStrike">
                          <a:solidFill>
                            <a:srgbClr val="000000"/>
                          </a:solidFill>
                          <a:effectLst/>
                          <a:latin typeface="Verdana" panose="020B0604030504040204" pitchFamily="34" charset="0"/>
                        </a:rPr>
                        <a:t>CSR</a:t>
                      </a:r>
                    </a:p>
                  </a:txBody>
                  <a:tcPr marL="7388" marR="7388" marT="7388" marB="0" anchor="b">
                    <a:lnL>
                      <a:noFill/>
                    </a:lnL>
                    <a:lnR>
                      <a:noFill/>
                    </a:lnR>
                    <a:lnT>
                      <a:noFill/>
                    </a:lnT>
                    <a:lnB>
                      <a:noFill/>
                    </a:lnB>
                  </a:tcPr>
                </a:tc>
                <a:extLst>
                  <a:ext uri="{0D108BD9-81ED-4DB2-BD59-A6C34878D82A}">
                    <a16:rowId xmlns:a16="http://schemas.microsoft.com/office/drawing/2014/main" val="209540566"/>
                  </a:ext>
                </a:extLst>
              </a:tr>
              <a:tr h="140366">
                <a:tc>
                  <a:txBody>
                    <a:bodyPr/>
                    <a:lstStyle/>
                    <a:p>
                      <a:pPr algn="l" fontAlgn="b"/>
                      <a:r>
                        <a:rPr lang="ru-RU" sz="900" b="1" i="0" u="none" strike="noStrike" dirty="0">
                          <a:solidFill>
                            <a:srgbClr val="000000"/>
                          </a:solidFill>
                          <a:effectLst/>
                          <a:latin typeface="Verdana" panose="020B0604030504040204" pitchFamily="34" charset="0"/>
                        </a:rPr>
                        <a:t>Ситовый состав кокса, %</a:t>
                      </a:r>
                    </a:p>
                  </a:txBody>
                  <a:tcPr marL="7388" marR="7388" marT="738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740750871"/>
                  </a:ext>
                </a:extLst>
              </a:tr>
              <a:tr h="140366">
                <a:tc>
                  <a:txBody>
                    <a:bodyPr/>
                    <a:lstStyle/>
                    <a:p>
                      <a:pPr algn="l" fontAlgn="b"/>
                      <a:r>
                        <a:rPr lang="ru-RU" sz="900" b="0" i="0" u="none" strike="noStrike">
                          <a:solidFill>
                            <a:srgbClr val="000000"/>
                          </a:solidFill>
                          <a:effectLst/>
                          <a:latin typeface="Verdana" panose="020B0604030504040204" pitchFamily="34" charset="0"/>
                        </a:rPr>
                        <a:t>кокс +80</a:t>
                      </a:r>
                    </a:p>
                  </a:txBody>
                  <a:tcPr marL="7388" marR="7388" marT="7388" marB="0" anchor="b">
                    <a:lnL>
                      <a:noFill/>
                    </a:lnL>
                    <a:lnR>
                      <a:noFill/>
                    </a:lnR>
                    <a:lnT>
                      <a:noFill/>
                    </a:lnT>
                    <a:lnB>
                      <a:noFill/>
                    </a:lnB>
                  </a:tcPr>
                </a:tc>
                <a:extLst>
                  <a:ext uri="{0D108BD9-81ED-4DB2-BD59-A6C34878D82A}">
                    <a16:rowId xmlns:a16="http://schemas.microsoft.com/office/drawing/2014/main" val="2464409214"/>
                  </a:ext>
                </a:extLst>
              </a:tr>
              <a:tr h="140366">
                <a:tc>
                  <a:txBody>
                    <a:bodyPr/>
                    <a:lstStyle/>
                    <a:p>
                      <a:pPr algn="l" fontAlgn="b"/>
                      <a:r>
                        <a:rPr lang="ru-RU" sz="900" b="0" i="0" u="none" strike="noStrike">
                          <a:solidFill>
                            <a:srgbClr val="000000"/>
                          </a:solidFill>
                          <a:effectLst/>
                          <a:latin typeface="Verdana" panose="020B0604030504040204" pitchFamily="34" charset="0"/>
                        </a:rPr>
                        <a:t>кокс -25</a:t>
                      </a:r>
                    </a:p>
                  </a:txBody>
                  <a:tcPr marL="7388" marR="7388" marT="7388" marB="0" anchor="b">
                    <a:lnL>
                      <a:noFill/>
                    </a:lnL>
                    <a:lnR>
                      <a:noFill/>
                    </a:lnR>
                    <a:lnT>
                      <a:noFill/>
                    </a:lnT>
                    <a:lnB>
                      <a:noFill/>
                    </a:lnB>
                  </a:tcPr>
                </a:tc>
                <a:extLst>
                  <a:ext uri="{0D108BD9-81ED-4DB2-BD59-A6C34878D82A}">
                    <a16:rowId xmlns:a16="http://schemas.microsoft.com/office/drawing/2014/main" val="385681000"/>
                  </a:ext>
                </a:extLst>
              </a:tr>
              <a:tr h="140366">
                <a:tc>
                  <a:txBody>
                    <a:bodyPr/>
                    <a:lstStyle/>
                    <a:p>
                      <a:pPr algn="l" fontAlgn="b"/>
                      <a:r>
                        <a:rPr lang="ru-RU" sz="900" b="0" i="0" u="none" strike="noStrike">
                          <a:solidFill>
                            <a:srgbClr val="000000"/>
                          </a:solidFill>
                          <a:effectLst/>
                          <a:latin typeface="Verdana" panose="020B0604030504040204" pitchFamily="34" charset="0"/>
                        </a:rPr>
                        <a:t>кокс 40-25</a:t>
                      </a:r>
                    </a:p>
                  </a:txBody>
                  <a:tcPr marL="7388" marR="7388" marT="7388" marB="0" anchor="b">
                    <a:lnL>
                      <a:noFill/>
                    </a:lnL>
                    <a:lnR>
                      <a:noFill/>
                    </a:lnR>
                    <a:lnT>
                      <a:noFill/>
                    </a:lnT>
                    <a:lnB>
                      <a:noFill/>
                    </a:lnB>
                  </a:tcPr>
                </a:tc>
                <a:extLst>
                  <a:ext uri="{0D108BD9-81ED-4DB2-BD59-A6C34878D82A}">
                    <a16:rowId xmlns:a16="http://schemas.microsoft.com/office/drawing/2014/main" val="918351826"/>
                  </a:ext>
                </a:extLst>
              </a:tr>
              <a:tr h="140366">
                <a:tc>
                  <a:txBody>
                    <a:bodyPr/>
                    <a:lstStyle/>
                    <a:p>
                      <a:pPr algn="l" fontAlgn="b"/>
                      <a:r>
                        <a:rPr lang="ru-RU" sz="900" b="0" i="0" u="none" strike="noStrike">
                          <a:solidFill>
                            <a:srgbClr val="000000"/>
                          </a:solidFill>
                          <a:effectLst/>
                          <a:latin typeface="Verdana" panose="020B0604030504040204" pitchFamily="34" charset="0"/>
                        </a:rPr>
                        <a:t>кокс 60-40</a:t>
                      </a:r>
                    </a:p>
                  </a:txBody>
                  <a:tcPr marL="7388" marR="7388" marT="7388" marB="0" anchor="b">
                    <a:lnL>
                      <a:noFill/>
                    </a:lnL>
                    <a:lnR>
                      <a:noFill/>
                    </a:lnR>
                    <a:lnT>
                      <a:noFill/>
                    </a:lnT>
                    <a:lnB>
                      <a:noFill/>
                    </a:lnB>
                  </a:tcPr>
                </a:tc>
                <a:extLst>
                  <a:ext uri="{0D108BD9-81ED-4DB2-BD59-A6C34878D82A}">
                    <a16:rowId xmlns:a16="http://schemas.microsoft.com/office/drawing/2014/main" val="4017194496"/>
                  </a:ext>
                </a:extLst>
              </a:tr>
              <a:tr h="140366">
                <a:tc>
                  <a:txBody>
                    <a:bodyPr/>
                    <a:lstStyle/>
                    <a:p>
                      <a:pPr algn="l" fontAlgn="b"/>
                      <a:r>
                        <a:rPr lang="ru-RU" sz="900" b="0" i="0" u="none" strike="noStrike">
                          <a:solidFill>
                            <a:srgbClr val="000000"/>
                          </a:solidFill>
                          <a:effectLst/>
                          <a:latin typeface="Verdana" panose="020B0604030504040204" pitchFamily="34" charset="0"/>
                        </a:rPr>
                        <a:t>кокс 80-60</a:t>
                      </a:r>
                    </a:p>
                  </a:txBody>
                  <a:tcPr marL="7388" marR="7388" marT="7388" marB="0" anchor="b">
                    <a:lnL>
                      <a:noFill/>
                    </a:lnL>
                    <a:lnR>
                      <a:noFill/>
                    </a:lnR>
                    <a:lnT>
                      <a:noFill/>
                    </a:lnT>
                    <a:lnB>
                      <a:noFill/>
                    </a:lnB>
                  </a:tcPr>
                </a:tc>
                <a:extLst>
                  <a:ext uri="{0D108BD9-81ED-4DB2-BD59-A6C34878D82A}">
                    <a16:rowId xmlns:a16="http://schemas.microsoft.com/office/drawing/2014/main" val="2887561672"/>
                  </a:ext>
                </a:extLst>
              </a:tr>
              <a:tr h="140366">
                <a:tc>
                  <a:txBody>
                    <a:bodyPr/>
                    <a:lstStyle/>
                    <a:p>
                      <a:pPr algn="l" fontAlgn="b"/>
                      <a:r>
                        <a:rPr lang="ru-RU" sz="900" b="1" i="0" u="none" strike="noStrike" dirty="0">
                          <a:solidFill>
                            <a:srgbClr val="000000"/>
                          </a:solidFill>
                          <a:effectLst/>
                          <a:latin typeface="Verdana" panose="020B0604030504040204" pitchFamily="34" charset="0"/>
                        </a:rPr>
                        <a:t>Показатели качества чугуна</a:t>
                      </a:r>
                    </a:p>
                  </a:txBody>
                  <a:tcPr marL="7388" marR="7388" marT="738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253129913"/>
                  </a:ext>
                </a:extLst>
              </a:tr>
              <a:tr h="140366">
                <a:tc>
                  <a:txBody>
                    <a:bodyPr/>
                    <a:lstStyle/>
                    <a:p>
                      <a:pPr algn="l" fontAlgn="b"/>
                      <a:r>
                        <a:rPr lang="en-US" sz="900" b="0" i="0" u="none" strike="noStrike">
                          <a:solidFill>
                            <a:srgbClr val="000000"/>
                          </a:solidFill>
                          <a:effectLst/>
                          <a:latin typeface="Verdana" panose="020B0604030504040204" pitchFamily="34" charset="0"/>
                        </a:rPr>
                        <a:t>Fe</a:t>
                      </a:r>
                    </a:p>
                  </a:txBody>
                  <a:tcPr marL="7388" marR="7388" marT="7388" marB="0" anchor="b">
                    <a:lnL>
                      <a:noFill/>
                    </a:lnL>
                    <a:lnR>
                      <a:noFill/>
                    </a:lnR>
                    <a:lnT>
                      <a:noFill/>
                    </a:lnT>
                    <a:lnB>
                      <a:noFill/>
                    </a:lnB>
                  </a:tcPr>
                </a:tc>
                <a:extLst>
                  <a:ext uri="{0D108BD9-81ED-4DB2-BD59-A6C34878D82A}">
                    <a16:rowId xmlns:a16="http://schemas.microsoft.com/office/drawing/2014/main" val="1829714471"/>
                  </a:ext>
                </a:extLst>
              </a:tr>
              <a:tr h="140366">
                <a:tc>
                  <a:txBody>
                    <a:bodyPr/>
                    <a:lstStyle/>
                    <a:p>
                      <a:pPr algn="l" fontAlgn="b"/>
                      <a:r>
                        <a:rPr lang="en-US" sz="900" b="0" i="0" u="none" strike="noStrike">
                          <a:solidFill>
                            <a:srgbClr val="000000"/>
                          </a:solidFill>
                          <a:effectLst/>
                          <a:latin typeface="Verdana" panose="020B0604030504040204" pitchFamily="34" charset="0"/>
                        </a:rPr>
                        <a:t>FeO</a:t>
                      </a:r>
                    </a:p>
                  </a:txBody>
                  <a:tcPr marL="7388" marR="7388" marT="7388" marB="0" anchor="b">
                    <a:lnL>
                      <a:noFill/>
                    </a:lnL>
                    <a:lnR>
                      <a:noFill/>
                    </a:lnR>
                    <a:lnT>
                      <a:noFill/>
                    </a:lnT>
                    <a:lnB>
                      <a:noFill/>
                    </a:lnB>
                  </a:tcPr>
                </a:tc>
                <a:extLst>
                  <a:ext uri="{0D108BD9-81ED-4DB2-BD59-A6C34878D82A}">
                    <a16:rowId xmlns:a16="http://schemas.microsoft.com/office/drawing/2014/main" val="2251407901"/>
                  </a:ext>
                </a:extLst>
              </a:tr>
              <a:tr h="140366">
                <a:tc>
                  <a:txBody>
                    <a:bodyPr/>
                    <a:lstStyle/>
                    <a:p>
                      <a:pPr algn="l" fontAlgn="b"/>
                      <a:r>
                        <a:rPr lang="en-US" sz="900" b="0" i="0" u="none" strike="noStrike">
                          <a:solidFill>
                            <a:srgbClr val="000000"/>
                          </a:solidFill>
                          <a:effectLst/>
                          <a:latin typeface="Verdana" panose="020B0604030504040204" pitchFamily="34" charset="0"/>
                        </a:rPr>
                        <a:t>S</a:t>
                      </a:r>
                    </a:p>
                  </a:txBody>
                  <a:tcPr marL="7388" marR="7388" marT="7388" marB="0" anchor="b">
                    <a:lnL>
                      <a:noFill/>
                    </a:lnL>
                    <a:lnR>
                      <a:noFill/>
                    </a:lnR>
                    <a:lnT>
                      <a:noFill/>
                    </a:lnT>
                    <a:lnB>
                      <a:noFill/>
                    </a:lnB>
                  </a:tcPr>
                </a:tc>
                <a:extLst>
                  <a:ext uri="{0D108BD9-81ED-4DB2-BD59-A6C34878D82A}">
                    <a16:rowId xmlns:a16="http://schemas.microsoft.com/office/drawing/2014/main" val="3318916543"/>
                  </a:ext>
                </a:extLst>
              </a:tr>
              <a:tr h="140366">
                <a:tc>
                  <a:txBody>
                    <a:bodyPr/>
                    <a:lstStyle/>
                    <a:p>
                      <a:pPr algn="l" fontAlgn="b"/>
                      <a:r>
                        <a:rPr lang="en-US" sz="900" b="0" i="0" u="none" strike="noStrike">
                          <a:solidFill>
                            <a:srgbClr val="000000"/>
                          </a:solidFill>
                          <a:effectLst/>
                          <a:latin typeface="Verdana" panose="020B0604030504040204" pitchFamily="34" charset="0"/>
                        </a:rPr>
                        <a:t>SiO2</a:t>
                      </a:r>
                    </a:p>
                  </a:txBody>
                  <a:tcPr marL="7388" marR="7388" marT="7388" marB="0" anchor="b">
                    <a:lnL>
                      <a:noFill/>
                    </a:lnL>
                    <a:lnR>
                      <a:noFill/>
                    </a:lnR>
                    <a:lnT>
                      <a:noFill/>
                    </a:lnT>
                    <a:lnB>
                      <a:noFill/>
                    </a:lnB>
                  </a:tcPr>
                </a:tc>
                <a:extLst>
                  <a:ext uri="{0D108BD9-81ED-4DB2-BD59-A6C34878D82A}">
                    <a16:rowId xmlns:a16="http://schemas.microsoft.com/office/drawing/2014/main" val="275067225"/>
                  </a:ext>
                </a:extLst>
              </a:tr>
              <a:tr h="140366">
                <a:tc>
                  <a:txBody>
                    <a:bodyPr/>
                    <a:lstStyle/>
                    <a:p>
                      <a:pPr algn="l" fontAlgn="b"/>
                      <a:r>
                        <a:rPr lang="en-US" sz="900" b="0" i="0" u="none" strike="noStrike">
                          <a:solidFill>
                            <a:srgbClr val="000000"/>
                          </a:solidFill>
                          <a:effectLst/>
                          <a:latin typeface="Verdana" panose="020B0604030504040204" pitchFamily="34" charset="0"/>
                        </a:rPr>
                        <a:t>CaO</a:t>
                      </a:r>
                    </a:p>
                  </a:txBody>
                  <a:tcPr marL="7388" marR="7388" marT="7388" marB="0" anchor="b">
                    <a:lnL>
                      <a:noFill/>
                    </a:lnL>
                    <a:lnR>
                      <a:noFill/>
                    </a:lnR>
                    <a:lnT>
                      <a:noFill/>
                    </a:lnT>
                    <a:lnB>
                      <a:noFill/>
                    </a:lnB>
                  </a:tcPr>
                </a:tc>
                <a:extLst>
                  <a:ext uri="{0D108BD9-81ED-4DB2-BD59-A6C34878D82A}">
                    <a16:rowId xmlns:a16="http://schemas.microsoft.com/office/drawing/2014/main" val="352846153"/>
                  </a:ext>
                </a:extLst>
              </a:tr>
              <a:tr h="140366">
                <a:tc>
                  <a:txBody>
                    <a:bodyPr/>
                    <a:lstStyle/>
                    <a:p>
                      <a:pPr algn="l" fontAlgn="b"/>
                      <a:r>
                        <a:rPr lang="en-US" sz="900" b="0" i="0" u="none" strike="noStrike">
                          <a:solidFill>
                            <a:srgbClr val="000000"/>
                          </a:solidFill>
                          <a:effectLst/>
                          <a:latin typeface="Verdana" panose="020B0604030504040204" pitchFamily="34" charset="0"/>
                        </a:rPr>
                        <a:t>MgO</a:t>
                      </a:r>
                    </a:p>
                  </a:txBody>
                  <a:tcPr marL="7388" marR="7388" marT="7388" marB="0" anchor="b">
                    <a:lnL>
                      <a:noFill/>
                    </a:lnL>
                    <a:lnR>
                      <a:noFill/>
                    </a:lnR>
                    <a:lnT>
                      <a:noFill/>
                    </a:lnT>
                    <a:lnB>
                      <a:noFill/>
                    </a:lnB>
                  </a:tcPr>
                </a:tc>
                <a:extLst>
                  <a:ext uri="{0D108BD9-81ED-4DB2-BD59-A6C34878D82A}">
                    <a16:rowId xmlns:a16="http://schemas.microsoft.com/office/drawing/2014/main" val="3113350829"/>
                  </a:ext>
                </a:extLst>
              </a:tr>
              <a:tr h="140366">
                <a:tc>
                  <a:txBody>
                    <a:bodyPr/>
                    <a:lstStyle/>
                    <a:p>
                      <a:pPr algn="l" fontAlgn="b"/>
                      <a:r>
                        <a:rPr lang="en-US" sz="900" b="0" i="0" u="none" strike="noStrike">
                          <a:solidFill>
                            <a:srgbClr val="000000"/>
                          </a:solidFill>
                          <a:effectLst/>
                          <a:latin typeface="Verdana" panose="020B0604030504040204" pitchFamily="34" charset="0"/>
                        </a:rPr>
                        <a:t>Al2O3</a:t>
                      </a:r>
                    </a:p>
                  </a:txBody>
                  <a:tcPr marL="7388" marR="7388" marT="7388" marB="0" anchor="b">
                    <a:lnL>
                      <a:noFill/>
                    </a:lnL>
                    <a:lnR>
                      <a:noFill/>
                    </a:lnR>
                    <a:lnT>
                      <a:noFill/>
                    </a:lnT>
                    <a:lnB>
                      <a:noFill/>
                    </a:lnB>
                  </a:tcPr>
                </a:tc>
                <a:extLst>
                  <a:ext uri="{0D108BD9-81ED-4DB2-BD59-A6C34878D82A}">
                    <a16:rowId xmlns:a16="http://schemas.microsoft.com/office/drawing/2014/main" val="2535606667"/>
                  </a:ext>
                </a:extLst>
              </a:tr>
              <a:tr h="140366">
                <a:tc>
                  <a:txBody>
                    <a:bodyPr/>
                    <a:lstStyle/>
                    <a:p>
                      <a:pPr algn="l" fontAlgn="b"/>
                      <a:r>
                        <a:rPr lang="en-US" sz="900" b="0" i="0" u="none" strike="noStrike">
                          <a:solidFill>
                            <a:srgbClr val="000000"/>
                          </a:solidFill>
                          <a:effectLst/>
                          <a:latin typeface="Verdana" panose="020B0604030504040204" pitchFamily="34" charset="0"/>
                        </a:rPr>
                        <a:t>TiO2</a:t>
                      </a:r>
                    </a:p>
                  </a:txBody>
                  <a:tcPr marL="7388" marR="7388" marT="7388" marB="0" anchor="b">
                    <a:lnL>
                      <a:noFill/>
                    </a:lnL>
                    <a:lnR>
                      <a:noFill/>
                    </a:lnR>
                    <a:lnT>
                      <a:noFill/>
                    </a:lnT>
                    <a:lnB>
                      <a:noFill/>
                    </a:lnB>
                  </a:tcPr>
                </a:tc>
                <a:extLst>
                  <a:ext uri="{0D108BD9-81ED-4DB2-BD59-A6C34878D82A}">
                    <a16:rowId xmlns:a16="http://schemas.microsoft.com/office/drawing/2014/main" val="717480450"/>
                  </a:ext>
                </a:extLst>
              </a:tr>
              <a:tr h="140366">
                <a:tc>
                  <a:txBody>
                    <a:bodyPr/>
                    <a:lstStyle/>
                    <a:p>
                      <a:pPr algn="l" fontAlgn="b"/>
                      <a:r>
                        <a:rPr lang="en-US" sz="900" b="0" i="0" u="none" strike="noStrike">
                          <a:solidFill>
                            <a:srgbClr val="000000"/>
                          </a:solidFill>
                          <a:effectLst/>
                          <a:latin typeface="Verdana" panose="020B0604030504040204" pitchFamily="34" charset="0"/>
                        </a:rPr>
                        <a:t>Osn</a:t>
                      </a:r>
                    </a:p>
                  </a:txBody>
                  <a:tcPr marL="7388" marR="7388" marT="7388" marB="0" anchor="b">
                    <a:lnL>
                      <a:noFill/>
                    </a:lnL>
                    <a:lnR>
                      <a:noFill/>
                    </a:lnR>
                    <a:lnT>
                      <a:noFill/>
                    </a:lnT>
                    <a:lnB>
                      <a:noFill/>
                    </a:lnB>
                  </a:tcPr>
                </a:tc>
                <a:extLst>
                  <a:ext uri="{0D108BD9-81ED-4DB2-BD59-A6C34878D82A}">
                    <a16:rowId xmlns:a16="http://schemas.microsoft.com/office/drawing/2014/main" val="1669894090"/>
                  </a:ext>
                </a:extLst>
              </a:tr>
              <a:tr h="140366">
                <a:tc>
                  <a:txBody>
                    <a:bodyPr/>
                    <a:lstStyle/>
                    <a:p>
                      <a:pPr algn="l" fontAlgn="b"/>
                      <a:r>
                        <a:rPr lang="en-US" sz="900" b="0" i="0" u="none" strike="noStrike">
                          <a:solidFill>
                            <a:srgbClr val="000000"/>
                          </a:solidFill>
                          <a:effectLst/>
                          <a:latin typeface="Verdana" panose="020B0604030504040204" pitchFamily="34" charset="0"/>
                        </a:rPr>
                        <a:t>P</a:t>
                      </a:r>
                    </a:p>
                  </a:txBody>
                  <a:tcPr marL="7388" marR="7388" marT="7388" marB="0" anchor="b">
                    <a:lnL>
                      <a:noFill/>
                    </a:lnL>
                    <a:lnR>
                      <a:noFill/>
                    </a:lnR>
                    <a:lnT>
                      <a:noFill/>
                    </a:lnT>
                    <a:lnB>
                      <a:noFill/>
                    </a:lnB>
                  </a:tcPr>
                </a:tc>
                <a:extLst>
                  <a:ext uri="{0D108BD9-81ED-4DB2-BD59-A6C34878D82A}">
                    <a16:rowId xmlns:a16="http://schemas.microsoft.com/office/drawing/2014/main" val="1008738982"/>
                  </a:ext>
                </a:extLst>
              </a:tr>
              <a:tr h="140366">
                <a:tc>
                  <a:txBody>
                    <a:bodyPr/>
                    <a:lstStyle/>
                    <a:p>
                      <a:pPr algn="l" fontAlgn="b"/>
                      <a:r>
                        <a:rPr lang="en-US" sz="900" b="0" i="0" u="none" strike="noStrike">
                          <a:solidFill>
                            <a:srgbClr val="000000"/>
                          </a:solidFill>
                          <a:effectLst/>
                          <a:latin typeface="Verdana" panose="020B0604030504040204" pitchFamily="34" charset="0"/>
                        </a:rPr>
                        <a:t>Zn</a:t>
                      </a:r>
                    </a:p>
                  </a:txBody>
                  <a:tcPr marL="7388" marR="7388" marT="7388" marB="0" anchor="b">
                    <a:lnL>
                      <a:noFill/>
                    </a:lnL>
                    <a:lnR>
                      <a:noFill/>
                    </a:lnR>
                    <a:lnT>
                      <a:noFill/>
                    </a:lnT>
                    <a:lnB>
                      <a:noFill/>
                    </a:lnB>
                  </a:tcPr>
                </a:tc>
                <a:extLst>
                  <a:ext uri="{0D108BD9-81ED-4DB2-BD59-A6C34878D82A}">
                    <a16:rowId xmlns:a16="http://schemas.microsoft.com/office/drawing/2014/main" val="2082342796"/>
                  </a:ext>
                </a:extLst>
              </a:tr>
              <a:tr h="140366">
                <a:tc>
                  <a:txBody>
                    <a:bodyPr/>
                    <a:lstStyle/>
                    <a:p>
                      <a:pPr algn="l" fontAlgn="b"/>
                      <a:r>
                        <a:rPr lang="en-US" sz="900" b="0" i="0" u="none" strike="noStrike">
                          <a:solidFill>
                            <a:srgbClr val="000000"/>
                          </a:solidFill>
                          <a:effectLst/>
                          <a:latin typeface="Verdana" panose="020B0604030504040204" pitchFamily="34" charset="0"/>
                        </a:rPr>
                        <a:t>Cr</a:t>
                      </a:r>
                    </a:p>
                  </a:txBody>
                  <a:tcPr marL="7388" marR="7388" marT="7388" marB="0" anchor="b">
                    <a:lnL>
                      <a:noFill/>
                    </a:lnL>
                    <a:lnR>
                      <a:noFill/>
                    </a:lnR>
                    <a:lnT>
                      <a:noFill/>
                    </a:lnT>
                    <a:lnB>
                      <a:noFill/>
                    </a:lnB>
                  </a:tcPr>
                </a:tc>
                <a:extLst>
                  <a:ext uri="{0D108BD9-81ED-4DB2-BD59-A6C34878D82A}">
                    <a16:rowId xmlns:a16="http://schemas.microsoft.com/office/drawing/2014/main" val="4083293207"/>
                  </a:ext>
                </a:extLst>
              </a:tr>
              <a:tr h="140366">
                <a:tc>
                  <a:txBody>
                    <a:bodyPr/>
                    <a:lstStyle/>
                    <a:p>
                      <a:pPr algn="l" fontAlgn="b"/>
                      <a:r>
                        <a:rPr lang="en-US" sz="900" b="0" i="0" u="none" strike="noStrike" dirty="0" err="1">
                          <a:solidFill>
                            <a:srgbClr val="000000"/>
                          </a:solidFill>
                          <a:effectLst/>
                          <a:latin typeface="Verdana" panose="020B0604030504040204" pitchFamily="34" charset="0"/>
                        </a:rPr>
                        <a:t>MnO</a:t>
                      </a:r>
                      <a:endParaRPr lang="en-US" sz="900" b="0" i="0" u="none" strike="noStrike" dirty="0">
                        <a:solidFill>
                          <a:srgbClr val="000000"/>
                        </a:solidFill>
                        <a:effectLst/>
                        <a:latin typeface="Verdana" panose="020B0604030504040204" pitchFamily="34" charset="0"/>
                      </a:endParaRPr>
                    </a:p>
                  </a:txBody>
                  <a:tcPr marL="7388" marR="7388" marT="7388" marB="0" anchor="b">
                    <a:lnL>
                      <a:noFill/>
                    </a:lnL>
                    <a:lnR>
                      <a:noFill/>
                    </a:lnR>
                    <a:lnT>
                      <a:noFill/>
                    </a:lnT>
                    <a:lnB>
                      <a:noFill/>
                    </a:lnB>
                  </a:tcPr>
                </a:tc>
                <a:extLst>
                  <a:ext uri="{0D108BD9-81ED-4DB2-BD59-A6C34878D82A}">
                    <a16:rowId xmlns:a16="http://schemas.microsoft.com/office/drawing/2014/main" val="4154252436"/>
                  </a:ext>
                </a:extLst>
              </a:tr>
              <a:tr h="140366">
                <a:tc>
                  <a:txBody>
                    <a:bodyPr/>
                    <a:lstStyle/>
                    <a:p>
                      <a:pPr algn="l" fontAlgn="b"/>
                      <a:r>
                        <a:rPr lang="ru-RU" sz="900" b="0" i="0" u="none" strike="noStrike" dirty="0" err="1">
                          <a:solidFill>
                            <a:srgbClr val="000000"/>
                          </a:solidFill>
                          <a:effectLst/>
                          <a:latin typeface="Verdana" panose="020B0604030504040204" pitchFamily="34" charset="0"/>
                        </a:rPr>
                        <a:t>Доля.агломерата</a:t>
                      </a:r>
                      <a:endParaRPr lang="ru-RU" sz="900" b="0" i="0" u="none" strike="noStrike" dirty="0">
                        <a:solidFill>
                          <a:srgbClr val="000000"/>
                        </a:solidFill>
                        <a:effectLst/>
                        <a:latin typeface="Verdana" panose="020B0604030504040204" pitchFamily="34" charset="0"/>
                      </a:endParaRPr>
                    </a:p>
                  </a:txBody>
                  <a:tcPr marL="7388" marR="7388" marT="7388" marB="0" anchor="b">
                    <a:lnL>
                      <a:noFill/>
                    </a:lnL>
                    <a:lnR>
                      <a:noFill/>
                    </a:lnR>
                    <a:lnT>
                      <a:noFill/>
                    </a:lnT>
                    <a:lnB>
                      <a:noFill/>
                    </a:lnB>
                  </a:tcPr>
                </a:tc>
                <a:extLst>
                  <a:ext uri="{0D108BD9-81ED-4DB2-BD59-A6C34878D82A}">
                    <a16:rowId xmlns:a16="http://schemas.microsoft.com/office/drawing/2014/main" val="1025794346"/>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4153426238"/>
              </p:ext>
            </p:extLst>
          </p:nvPr>
        </p:nvGraphicFramePr>
        <p:xfrm>
          <a:off x="8596548" y="1679055"/>
          <a:ext cx="3059311" cy="4351334"/>
        </p:xfrm>
        <a:graphic>
          <a:graphicData uri="http://schemas.openxmlformats.org/drawingml/2006/table">
            <a:tbl>
              <a:tblPr/>
              <a:tblGrid>
                <a:gridCol w="3059311">
                  <a:extLst>
                    <a:ext uri="{9D8B030D-6E8A-4147-A177-3AD203B41FA5}">
                      <a16:colId xmlns:a16="http://schemas.microsoft.com/office/drawing/2014/main" val="1529958007"/>
                    </a:ext>
                  </a:extLst>
                </a:gridCol>
              </a:tblGrid>
              <a:tr h="167359">
                <a:tc>
                  <a:txBody>
                    <a:bodyPr/>
                    <a:lstStyle/>
                    <a:p>
                      <a:pPr algn="l" fontAlgn="b"/>
                      <a:r>
                        <a:rPr lang="ru-RU" sz="900" b="1" i="0" u="none" strike="noStrike" dirty="0">
                          <a:solidFill>
                            <a:srgbClr val="000000"/>
                          </a:solidFill>
                          <a:effectLst/>
                          <a:latin typeface="Verdana" panose="020B0604030504040204" pitchFamily="34" charset="0"/>
                        </a:rPr>
                        <a:t>Химический состав колошниковой пыли</a:t>
                      </a:r>
                    </a:p>
                  </a:txBody>
                  <a:tcPr marL="8808" marR="8808" marT="880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742008767"/>
                  </a:ext>
                </a:extLst>
              </a:tr>
              <a:tr h="167359">
                <a:tc>
                  <a:txBody>
                    <a:bodyPr/>
                    <a:lstStyle/>
                    <a:p>
                      <a:pPr algn="l" fontAlgn="b"/>
                      <a:r>
                        <a:rPr lang="en-US" sz="900" b="0" i="0" u="none" strike="noStrike">
                          <a:solidFill>
                            <a:srgbClr val="000000"/>
                          </a:solidFill>
                          <a:effectLst/>
                          <a:latin typeface="Verdana" panose="020B0604030504040204" pitchFamily="34" charset="0"/>
                        </a:rPr>
                        <a:t>Al2O3.</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1340944557"/>
                  </a:ext>
                </a:extLst>
              </a:tr>
              <a:tr h="167359">
                <a:tc>
                  <a:txBody>
                    <a:bodyPr/>
                    <a:lstStyle/>
                    <a:p>
                      <a:pPr algn="l" fontAlgn="b"/>
                      <a:r>
                        <a:rPr lang="en-US" sz="900" b="0" i="0" u="none" strike="noStrike">
                          <a:solidFill>
                            <a:srgbClr val="000000"/>
                          </a:solidFill>
                          <a:effectLst/>
                          <a:latin typeface="Verdana" panose="020B0604030504040204" pitchFamily="34" charset="0"/>
                        </a:rPr>
                        <a:t>CaO.</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3796280823"/>
                  </a:ext>
                </a:extLst>
              </a:tr>
              <a:tr h="167359">
                <a:tc>
                  <a:txBody>
                    <a:bodyPr/>
                    <a:lstStyle/>
                    <a:p>
                      <a:pPr algn="l" fontAlgn="b"/>
                      <a:r>
                        <a:rPr lang="en-US" sz="900" b="0" i="0" u="none" strike="noStrike">
                          <a:solidFill>
                            <a:srgbClr val="000000"/>
                          </a:solidFill>
                          <a:effectLst/>
                          <a:latin typeface="Verdana" panose="020B0604030504040204" pitchFamily="34" charset="0"/>
                        </a:rPr>
                        <a:t>Fe.</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1700570801"/>
                  </a:ext>
                </a:extLst>
              </a:tr>
              <a:tr h="167359">
                <a:tc>
                  <a:txBody>
                    <a:bodyPr/>
                    <a:lstStyle/>
                    <a:p>
                      <a:pPr algn="l" fontAlgn="b"/>
                      <a:r>
                        <a:rPr lang="en-US" sz="900" b="0" i="0" u="none" strike="noStrike">
                          <a:solidFill>
                            <a:srgbClr val="000000"/>
                          </a:solidFill>
                          <a:effectLst/>
                          <a:latin typeface="Verdana" panose="020B0604030504040204" pitchFamily="34" charset="0"/>
                        </a:rPr>
                        <a:t>FeO.</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3264941262"/>
                  </a:ext>
                </a:extLst>
              </a:tr>
              <a:tr h="167359">
                <a:tc>
                  <a:txBody>
                    <a:bodyPr/>
                    <a:lstStyle/>
                    <a:p>
                      <a:pPr algn="l" fontAlgn="b"/>
                      <a:r>
                        <a:rPr lang="en-US" sz="900" b="0" i="0" u="none" strike="noStrike">
                          <a:solidFill>
                            <a:srgbClr val="000000"/>
                          </a:solidFill>
                          <a:effectLst/>
                          <a:latin typeface="Verdana" panose="020B0604030504040204" pitchFamily="34" charset="0"/>
                        </a:rPr>
                        <a:t>MgO.</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2662457146"/>
                  </a:ext>
                </a:extLst>
              </a:tr>
              <a:tr h="167359">
                <a:tc>
                  <a:txBody>
                    <a:bodyPr/>
                    <a:lstStyle/>
                    <a:p>
                      <a:pPr algn="l" fontAlgn="b"/>
                      <a:r>
                        <a:rPr lang="en-US" sz="900" b="0" i="0" u="none" strike="noStrike">
                          <a:solidFill>
                            <a:srgbClr val="000000"/>
                          </a:solidFill>
                          <a:effectLst/>
                          <a:latin typeface="Verdana" panose="020B0604030504040204" pitchFamily="34" charset="0"/>
                        </a:rPr>
                        <a:t>S.</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3489991118"/>
                  </a:ext>
                </a:extLst>
              </a:tr>
              <a:tr h="167359">
                <a:tc>
                  <a:txBody>
                    <a:bodyPr/>
                    <a:lstStyle/>
                    <a:p>
                      <a:pPr algn="l" fontAlgn="b"/>
                      <a:r>
                        <a:rPr lang="en-US" sz="900" b="0" i="0" u="none" strike="noStrike">
                          <a:solidFill>
                            <a:srgbClr val="000000"/>
                          </a:solidFill>
                          <a:effectLst/>
                          <a:latin typeface="Verdana" panose="020B0604030504040204" pitchFamily="34" charset="0"/>
                        </a:rPr>
                        <a:t>SiO2.</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2926723088"/>
                  </a:ext>
                </a:extLst>
              </a:tr>
              <a:tr h="167359">
                <a:tc>
                  <a:txBody>
                    <a:bodyPr/>
                    <a:lstStyle/>
                    <a:p>
                      <a:pPr algn="l" fontAlgn="b"/>
                      <a:r>
                        <a:rPr lang="en-US" sz="900" b="0" i="0" u="none" strike="noStrike">
                          <a:solidFill>
                            <a:srgbClr val="000000"/>
                          </a:solidFill>
                          <a:effectLst/>
                          <a:latin typeface="Verdana" panose="020B0604030504040204" pitchFamily="34" charset="0"/>
                        </a:rPr>
                        <a:t>TiO2.</a:t>
                      </a:r>
                      <a:r>
                        <a:rPr lang="ru-RU" sz="900" b="0" i="0" u="none" strike="noStrike">
                          <a:solidFill>
                            <a:srgbClr val="000000"/>
                          </a:solidFill>
                          <a:effectLst/>
                          <a:latin typeface="Verdana" panose="020B0604030504040204" pitchFamily="34" charset="0"/>
                        </a:rPr>
                        <a:t>Колошниковая пыль</a:t>
                      </a:r>
                    </a:p>
                  </a:txBody>
                  <a:tcPr marL="8808" marR="8808" marT="8808" marB="0" anchor="b">
                    <a:lnL>
                      <a:noFill/>
                    </a:lnL>
                    <a:lnR>
                      <a:noFill/>
                    </a:lnR>
                    <a:lnT>
                      <a:noFill/>
                    </a:lnT>
                    <a:lnB>
                      <a:noFill/>
                    </a:lnB>
                  </a:tcPr>
                </a:tc>
                <a:extLst>
                  <a:ext uri="{0D108BD9-81ED-4DB2-BD59-A6C34878D82A}">
                    <a16:rowId xmlns:a16="http://schemas.microsoft.com/office/drawing/2014/main" val="3454214575"/>
                  </a:ext>
                </a:extLst>
              </a:tr>
              <a:tr h="167359">
                <a:tc>
                  <a:txBody>
                    <a:bodyPr/>
                    <a:lstStyle/>
                    <a:p>
                      <a:pPr algn="l" fontAlgn="b"/>
                      <a:r>
                        <a:rPr lang="en-US" sz="900" b="0" i="0" u="none" strike="noStrike">
                          <a:solidFill>
                            <a:srgbClr val="000000"/>
                          </a:solidFill>
                          <a:effectLst/>
                          <a:latin typeface="Verdana" panose="020B0604030504040204" pitchFamily="34" charset="0"/>
                        </a:rPr>
                        <a:t>CO2 </a:t>
                      </a:r>
                      <a:r>
                        <a:rPr lang="ru-RU" sz="900" b="0" i="0" u="none" strike="noStrike">
                          <a:solidFill>
                            <a:srgbClr val="000000"/>
                          </a:solidFill>
                          <a:effectLst/>
                          <a:latin typeface="Verdana" panose="020B0604030504040204" pitchFamily="34" charset="0"/>
                        </a:rPr>
                        <a:t>Колошниковый газ</a:t>
                      </a:r>
                    </a:p>
                  </a:txBody>
                  <a:tcPr marL="8808" marR="8808" marT="8808" marB="0" anchor="b">
                    <a:lnL>
                      <a:noFill/>
                    </a:lnL>
                    <a:lnR>
                      <a:noFill/>
                    </a:lnR>
                    <a:lnT>
                      <a:noFill/>
                    </a:lnT>
                    <a:lnB>
                      <a:noFill/>
                    </a:lnB>
                  </a:tcPr>
                </a:tc>
                <a:extLst>
                  <a:ext uri="{0D108BD9-81ED-4DB2-BD59-A6C34878D82A}">
                    <a16:rowId xmlns:a16="http://schemas.microsoft.com/office/drawing/2014/main" val="315676291"/>
                  </a:ext>
                </a:extLst>
              </a:tr>
              <a:tr h="167359">
                <a:tc>
                  <a:txBody>
                    <a:bodyPr/>
                    <a:lstStyle/>
                    <a:p>
                      <a:pPr algn="l" fontAlgn="b"/>
                      <a:r>
                        <a:rPr lang="en-US" sz="900" b="0" i="0" u="none" strike="noStrike">
                          <a:solidFill>
                            <a:srgbClr val="000000"/>
                          </a:solidFill>
                          <a:effectLst/>
                          <a:latin typeface="Verdana" panose="020B0604030504040204" pitchFamily="34" charset="0"/>
                        </a:rPr>
                        <a:t>CO </a:t>
                      </a:r>
                      <a:r>
                        <a:rPr lang="ru-RU" sz="900" b="0" i="0" u="none" strike="noStrike">
                          <a:solidFill>
                            <a:srgbClr val="000000"/>
                          </a:solidFill>
                          <a:effectLst/>
                          <a:latin typeface="Verdana" panose="020B0604030504040204" pitchFamily="34" charset="0"/>
                        </a:rPr>
                        <a:t>Колошниковый газ</a:t>
                      </a:r>
                    </a:p>
                  </a:txBody>
                  <a:tcPr marL="8808" marR="8808" marT="8808" marB="0" anchor="b">
                    <a:lnL>
                      <a:noFill/>
                    </a:lnL>
                    <a:lnR>
                      <a:noFill/>
                    </a:lnR>
                    <a:lnT>
                      <a:noFill/>
                    </a:lnT>
                    <a:lnB>
                      <a:noFill/>
                    </a:lnB>
                  </a:tcPr>
                </a:tc>
                <a:extLst>
                  <a:ext uri="{0D108BD9-81ED-4DB2-BD59-A6C34878D82A}">
                    <a16:rowId xmlns:a16="http://schemas.microsoft.com/office/drawing/2014/main" val="3971916107"/>
                  </a:ext>
                </a:extLst>
              </a:tr>
              <a:tr h="167359">
                <a:tc>
                  <a:txBody>
                    <a:bodyPr/>
                    <a:lstStyle/>
                    <a:p>
                      <a:pPr algn="l" fontAlgn="b"/>
                      <a:r>
                        <a:rPr lang="en-US" sz="900" b="0" i="0" u="none" strike="noStrike">
                          <a:solidFill>
                            <a:srgbClr val="000000"/>
                          </a:solidFill>
                          <a:effectLst/>
                          <a:latin typeface="Verdana" panose="020B0604030504040204" pitchFamily="34" charset="0"/>
                        </a:rPr>
                        <a:t>H2 </a:t>
                      </a:r>
                      <a:r>
                        <a:rPr lang="ru-RU" sz="900" b="0" i="0" u="none" strike="noStrike">
                          <a:solidFill>
                            <a:srgbClr val="000000"/>
                          </a:solidFill>
                          <a:effectLst/>
                          <a:latin typeface="Verdana" panose="020B0604030504040204" pitchFamily="34" charset="0"/>
                        </a:rPr>
                        <a:t>Колошниковый газ</a:t>
                      </a:r>
                    </a:p>
                  </a:txBody>
                  <a:tcPr marL="8808" marR="8808" marT="8808" marB="0" anchor="b">
                    <a:lnL>
                      <a:noFill/>
                    </a:lnL>
                    <a:lnR>
                      <a:noFill/>
                    </a:lnR>
                    <a:lnT>
                      <a:noFill/>
                    </a:lnT>
                    <a:lnB>
                      <a:noFill/>
                    </a:lnB>
                  </a:tcPr>
                </a:tc>
                <a:extLst>
                  <a:ext uri="{0D108BD9-81ED-4DB2-BD59-A6C34878D82A}">
                    <a16:rowId xmlns:a16="http://schemas.microsoft.com/office/drawing/2014/main" val="324535156"/>
                  </a:ext>
                </a:extLst>
              </a:tr>
              <a:tr h="167359">
                <a:tc>
                  <a:txBody>
                    <a:bodyPr/>
                    <a:lstStyle/>
                    <a:p>
                      <a:pPr algn="l" fontAlgn="b"/>
                      <a:r>
                        <a:rPr lang="ru-RU" sz="900" b="1" i="0" u="none" strike="noStrike" dirty="0">
                          <a:solidFill>
                            <a:srgbClr val="000000"/>
                          </a:solidFill>
                          <a:effectLst/>
                          <a:latin typeface="Verdana" panose="020B0604030504040204" pitchFamily="34" charset="0"/>
                        </a:rPr>
                        <a:t>Технологические параметры</a:t>
                      </a:r>
                    </a:p>
                  </a:txBody>
                  <a:tcPr marL="8808" marR="8808" marT="880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450575710"/>
                  </a:ext>
                </a:extLst>
              </a:tr>
              <a:tr h="167359">
                <a:tc>
                  <a:txBody>
                    <a:bodyPr/>
                    <a:lstStyle/>
                    <a:p>
                      <a:pPr algn="l" fontAlgn="b"/>
                      <a:r>
                        <a:rPr lang="en-US" sz="900" b="0" i="0" u="none" strike="noStrike" dirty="0" err="1">
                          <a:solidFill>
                            <a:srgbClr val="000000"/>
                          </a:solidFill>
                          <a:effectLst/>
                          <a:latin typeface="Verdana" panose="020B0604030504040204" pitchFamily="34" charset="0"/>
                        </a:rPr>
                        <a:t>dlitelnost</a:t>
                      </a:r>
                      <a:endParaRPr lang="en-US" sz="900" b="0" i="0" u="none" strike="noStrike" dirty="0">
                        <a:solidFill>
                          <a:srgbClr val="000000"/>
                        </a:solidFill>
                        <a:effectLst/>
                        <a:latin typeface="Verdana" panose="020B0604030504040204" pitchFamily="34" charset="0"/>
                      </a:endParaRPr>
                    </a:p>
                  </a:txBody>
                  <a:tcPr marL="8808" marR="8808" marT="8808" marB="0" anchor="b">
                    <a:lnL>
                      <a:noFill/>
                    </a:lnL>
                    <a:lnR>
                      <a:noFill/>
                    </a:lnR>
                    <a:lnT>
                      <a:noFill/>
                    </a:lnT>
                    <a:lnB>
                      <a:noFill/>
                    </a:lnB>
                  </a:tcPr>
                </a:tc>
                <a:extLst>
                  <a:ext uri="{0D108BD9-81ED-4DB2-BD59-A6C34878D82A}">
                    <a16:rowId xmlns:a16="http://schemas.microsoft.com/office/drawing/2014/main" val="892777678"/>
                  </a:ext>
                </a:extLst>
              </a:tr>
              <a:tr h="167359">
                <a:tc>
                  <a:txBody>
                    <a:bodyPr/>
                    <a:lstStyle/>
                    <a:p>
                      <a:pPr algn="l" fontAlgn="b"/>
                      <a:r>
                        <a:rPr lang="en-US" sz="900" b="0" i="0" u="none" strike="noStrike">
                          <a:solidFill>
                            <a:srgbClr val="000000"/>
                          </a:solidFill>
                          <a:effectLst/>
                          <a:latin typeface="Verdana" panose="020B0604030504040204" pitchFamily="34" charset="0"/>
                        </a:rPr>
                        <a:t>Naliv</a:t>
                      </a:r>
                    </a:p>
                  </a:txBody>
                  <a:tcPr marL="8808" marR="8808" marT="8808" marB="0" anchor="b">
                    <a:lnL>
                      <a:noFill/>
                    </a:lnL>
                    <a:lnR>
                      <a:noFill/>
                    </a:lnR>
                    <a:lnT>
                      <a:noFill/>
                    </a:lnT>
                    <a:lnB>
                      <a:noFill/>
                    </a:lnB>
                  </a:tcPr>
                </a:tc>
                <a:extLst>
                  <a:ext uri="{0D108BD9-81ED-4DB2-BD59-A6C34878D82A}">
                    <a16:rowId xmlns:a16="http://schemas.microsoft.com/office/drawing/2014/main" val="3091068975"/>
                  </a:ext>
                </a:extLst>
              </a:tr>
              <a:tr h="167359">
                <a:tc>
                  <a:txBody>
                    <a:bodyPr/>
                    <a:lstStyle/>
                    <a:p>
                      <a:pPr algn="l" fontAlgn="b"/>
                      <a:r>
                        <a:rPr lang="en-US" sz="900" b="0" i="0" u="none" strike="noStrike">
                          <a:solidFill>
                            <a:srgbClr val="000000"/>
                          </a:solidFill>
                          <a:effectLst/>
                          <a:latin typeface="Verdana" panose="020B0604030504040204" pitchFamily="34" charset="0"/>
                        </a:rPr>
                        <a:t>Shlak</a:t>
                      </a:r>
                    </a:p>
                  </a:txBody>
                  <a:tcPr marL="8808" marR="8808" marT="8808" marB="0" anchor="b">
                    <a:lnL>
                      <a:noFill/>
                    </a:lnL>
                    <a:lnR>
                      <a:noFill/>
                    </a:lnR>
                    <a:lnT>
                      <a:noFill/>
                    </a:lnT>
                    <a:lnB>
                      <a:noFill/>
                    </a:lnB>
                  </a:tcPr>
                </a:tc>
                <a:extLst>
                  <a:ext uri="{0D108BD9-81ED-4DB2-BD59-A6C34878D82A}">
                    <a16:rowId xmlns:a16="http://schemas.microsoft.com/office/drawing/2014/main" val="1809606910"/>
                  </a:ext>
                </a:extLst>
              </a:tr>
              <a:tr h="167359">
                <a:tc>
                  <a:txBody>
                    <a:bodyPr/>
                    <a:lstStyle/>
                    <a:p>
                      <a:pPr algn="l" fontAlgn="b"/>
                      <a:r>
                        <a:rPr lang="ru-RU" sz="900" b="0" i="0" u="none" strike="noStrike">
                          <a:solidFill>
                            <a:srgbClr val="000000"/>
                          </a:solidFill>
                          <a:effectLst/>
                          <a:latin typeface="Verdana" panose="020B0604030504040204" pitchFamily="34" charset="0"/>
                        </a:rPr>
                        <a:t>Уровень засыпи (запад) ( м )</a:t>
                      </a:r>
                    </a:p>
                  </a:txBody>
                  <a:tcPr marL="8808" marR="8808" marT="8808" marB="0" anchor="b">
                    <a:lnL>
                      <a:noFill/>
                    </a:lnL>
                    <a:lnR>
                      <a:noFill/>
                    </a:lnR>
                    <a:lnT>
                      <a:noFill/>
                    </a:lnT>
                    <a:lnB>
                      <a:noFill/>
                    </a:lnB>
                  </a:tcPr>
                </a:tc>
                <a:extLst>
                  <a:ext uri="{0D108BD9-81ED-4DB2-BD59-A6C34878D82A}">
                    <a16:rowId xmlns:a16="http://schemas.microsoft.com/office/drawing/2014/main" val="3788736290"/>
                  </a:ext>
                </a:extLst>
              </a:tr>
              <a:tr h="167359">
                <a:tc>
                  <a:txBody>
                    <a:bodyPr/>
                    <a:lstStyle/>
                    <a:p>
                      <a:pPr algn="l" fontAlgn="b"/>
                      <a:r>
                        <a:rPr lang="ru-RU" sz="900" b="0" i="0" u="none" strike="noStrike">
                          <a:solidFill>
                            <a:srgbClr val="000000"/>
                          </a:solidFill>
                          <a:effectLst/>
                          <a:latin typeface="Verdana" panose="020B0604030504040204" pitchFamily="34" charset="0"/>
                        </a:rPr>
                        <a:t>Уровень засыпи (восток) ( м )</a:t>
                      </a:r>
                    </a:p>
                  </a:txBody>
                  <a:tcPr marL="8808" marR="8808" marT="8808" marB="0" anchor="b">
                    <a:lnL>
                      <a:noFill/>
                    </a:lnL>
                    <a:lnR>
                      <a:noFill/>
                    </a:lnR>
                    <a:lnT>
                      <a:noFill/>
                    </a:lnT>
                    <a:lnB>
                      <a:noFill/>
                    </a:lnB>
                  </a:tcPr>
                </a:tc>
                <a:extLst>
                  <a:ext uri="{0D108BD9-81ED-4DB2-BD59-A6C34878D82A}">
                    <a16:rowId xmlns:a16="http://schemas.microsoft.com/office/drawing/2014/main" val="2115420889"/>
                  </a:ext>
                </a:extLst>
              </a:tr>
              <a:tr h="167359">
                <a:tc>
                  <a:txBody>
                    <a:bodyPr/>
                    <a:lstStyle/>
                    <a:p>
                      <a:pPr algn="l" fontAlgn="b"/>
                      <a:r>
                        <a:rPr lang="ru-RU" sz="900" b="0" i="0" u="none" strike="noStrike" dirty="0">
                          <a:solidFill>
                            <a:srgbClr val="000000"/>
                          </a:solidFill>
                          <a:effectLst/>
                          <a:latin typeface="Verdana" panose="020B0604030504040204" pitchFamily="34" charset="0"/>
                        </a:rPr>
                        <a:t>Уровень </a:t>
                      </a:r>
                      <a:r>
                        <a:rPr lang="ru-RU" sz="900" b="0" i="0" u="none" strike="noStrike" dirty="0" err="1">
                          <a:solidFill>
                            <a:srgbClr val="000000"/>
                          </a:solidFill>
                          <a:effectLst/>
                          <a:latin typeface="Verdana" panose="020B0604030504040204" pitchFamily="34" charset="0"/>
                        </a:rPr>
                        <a:t>засыпи</a:t>
                      </a:r>
                      <a:r>
                        <a:rPr lang="ru-RU" sz="900" b="0" i="0" u="none" strike="noStrike" dirty="0">
                          <a:solidFill>
                            <a:srgbClr val="000000"/>
                          </a:solidFill>
                          <a:effectLst/>
                          <a:latin typeface="Verdana" panose="020B0604030504040204" pitchFamily="34" charset="0"/>
                        </a:rPr>
                        <a:t> (север) ( м )</a:t>
                      </a:r>
                    </a:p>
                  </a:txBody>
                  <a:tcPr marL="8808" marR="8808" marT="8808" marB="0" anchor="b">
                    <a:lnL>
                      <a:noFill/>
                    </a:lnL>
                    <a:lnR>
                      <a:noFill/>
                    </a:lnR>
                    <a:lnT>
                      <a:noFill/>
                    </a:lnT>
                    <a:lnB>
                      <a:noFill/>
                    </a:lnB>
                  </a:tcPr>
                </a:tc>
                <a:extLst>
                  <a:ext uri="{0D108BD9-81ED-4DB2-BD59-A6C34878D82A}">
                    <a16:rowId xmlns:a16="http://schemas.microsoft.com/office/drawing/2014/main" val="1834312904"/>
                  </a:ext>
                </a:extLst>
              </a:tr>
              <a:tr h="167359">
                <a:tc>
                  <a:txBody>
                    <a:bodyPr/>
                    <a:lstStyle/>
                    <a:p>
                      <a:pPr algn="l" fontAlgn="b"/>
                      <a:r>
                        <a:rPr lang="ru-RU" sz="900" b="0" i="0" u="none" strike="noStrike">
                          <a:solidFill>
                            <a:srgbClr val="000000"/>
                          </a:solidFill>
                          <a:effectLst/>
                          <a:latin typeface="Verdana" panose="020B0604030504040204" pitchFamily="34" charset="0"/>
                        </a:rPr>
                        <a:t>Уровень засыпи (юг) ( м )</a:t>
                      </a:r>
                    </a:p>
                  </a:txBody>
                  <a:tcPr marL="8808" marR="8808" marT="8808" marB="0" anchor="b">
                    <a:lnL>
                      <a:noFill/>
                    </a:lnL>
                    <a:lnR>
                      <a:noFill/>
                    </a:lnR>
                    <a:lnT>
                      <a:noFill/>
                    </a:lnT>
                    <a:lnB>
                      <a:noFill/>
                    </a:lnB>
                  </a:tcPr>
                </a:tc>
                <a:extLst>
                  <a:ext uri="{0D108BD9-81ED-4DB2-BD59-A6C34878D82A}">
                    <a16:rowId xmlns:a16="http://schemas.microsoft.com/office/drawing/2014/main" val="308814008"/>
                  </a:ext>
                </a:extLst>
              </a:tr>
              <a:tr h="167359">
                <a:tc>
                  <a:txBody>
                    <a:bodyPr/>
                    <a:lstStyle/>
                    <a:p>
                      <a:pPr algn="l" fontAlgn="b"/>
                      <a:r>
                        <a:rPr lang="en-US" sz="900" b="0" i="0" u="none" strike="noStrike">
                          <a:solidFill>
                            <a:srgbClr val="000000"/>
                          </a:solidFill>
                          <a:effectLst/>
                          <a:latin typeface="Verdana" panose="020B0604030504040204" pitchFamily="34" charset="0"/>
                        </a:rPr>
                        <a:t>updp</a:t>
                      </a:r>
                    </a:p>
                  </a:txBody>
                  <a:tcPr marL="8808" marR="8808" marT="8808" marB="0" anchor="b">
                    <a:lnL>
                      <a:noFill/>
                    </a:lnL>
                    <a:lnR>
                      <a:noFill/>
                    </a:lnR>
                    <a:lnT>
                      <a:noFill/>
                    </a:lnT>
                    <a:lnB>
                      <a:noFill/>
                    </a:lnB>
                  </a:tcPr>
                </a:tc>
                <a:extLst>
                  <a:ext uri="{0D108BD9-81ED-4DB2-BD59-A6C34878D82A}">
                    <a16:rowId xmlns:a16="http://schemas.microsoft.com/office/drawing/2014/main" val="3000410184"/>
                  </a:ext>
                </a:extLst>
              </a:tr>
              <a:tr h="167359">
                <a:tc>
                  <a:txBody>
                    <a:bodyPr/>
                    <a:lstStyle/>
                    <a:p>
                      <a:pPr algn="l" fontAlgn="b"/>
                      <a:r>
                        <a:rPr lang="ru-RU" sz="900" b="1" i="0" u="none" strike="noStrike" dirty="0">
                          <a:solidFill>
                            <a:srgbClr val="000000"/>
                          </a:solidFill>
                          <a:effectLst/>
                          <a:latin typeface="Verdana" panose="020B0604030504040204" pitchFamily="34" charset="0"/>
                        </a:rPr>
                        <a:t>Прочие ТЭР</a:t>
                      </a:r>
                    </a:p>
                  </a:txBody>
                  <a:tcPr marL="8808" marR="8808" marT="8808"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164165151"/>
                  </a:ext>
                </a:extLst>
              </a:tr>
              <a:tr h="167359">
                <a:tc>
                  <a:txBody>
                    <a:bodyPr/>
                    <a:lstStyle/>
                    <a:p>
                      <a:pPr algn="l" fontAlgn="b"/>
                      <a:r>
                        <a:rPr lang="ru-RU" sz="900" b="0" i="0" u="none" strike="noStrike">
                          <a:solidFill>
                            <a:srgbClr val="000000"/>
                          </a:solidFill>
                          <a:effectLst/>
                          <a:latin typeface="Verdana" panose="020B0604030504040204" pitchFamily="34" charset="0"/>
                        </a:rPr>
                        <a:t>Вода на газоочистку.Расход ( м?/час )</a:t>
                      </a:r>
                    </a:p>
                  </a:txBody>
                  <a:tcPr marL="8808" marR="8808" marT="8808" marB="0" anchor="b">
                    <a:lnL>
                      <a:noFill/>
                    </a:lnL>
                    <a:lnR>
                      <a:noFill/>
                    </a:lnR>
                    <a:lnT>
                      <a:noFill/>
                    </a:lnT>
                    <a:lnB>
                      <a:noFill/>
                    </a:lnB>
                  </a:tcPr>
                </a:tc>
                <a:extLst>
                  <a:ext uri="{0D108BD9-81ED-4DB2-BD59-A6C34878D82A}">
                    <a16:rowId xmlns:a16="http://schemas.microsoft.com/office/drawing/2014/main" val="3492925631"/>
                  </a:ext>
                </a:extLst>
              </a:tr>
              <a:tr h="167359">
                <a:tc>
                  <a:txBody>
                    <a:bodyPr/>
                    <a:lstStyle/>
                    <a:p>
                      <a:pPr algn="l" fontAlgn="b"/>
                      <a:r>
                        <a:rPr lang="ru-RU" sz="900" b="0" i="0" u="none" strike="noStrike">
                          <a:solidFill>
                            <a:srgbClr val="000000"/>
                          </a:solidFill>
                          <a:effectLst/>
                          <a:latin typeface="Verdana" panose="020B0604030504040204" pitchFamily="34" charset="0"/>
                        </a:rPr>
                        <a:t>Вода на охлаждение.Водовод 1.Расход ( м?/час )</a:t>
                      </a:r>
                    </a:p>
                  </a:txBody>
                  <a:tcPr marL="8808" marR="8808" marT="8808" marB="0" anchor="b">
                    <a:lnL>
                      <a:noFill/>
                    </a:lnL>
                    <a:lnR>
                      <a:noFill/>
                    </a:lnR>
                    <a:lnT>
                      <a:noFill/>
                    </a:lnT>
                    <a:lnB>
                      <a:noFill/>
                    </a:lnB>
                  </a:tcPr>
                </a:tc>
                <a:extLst>
                  <a:ext uri="{0D108BD9-81ED-4DB2-BD59-A6C34878D82A}">
                    <a16:rowId xmlns:a16="http://schemas.microsoft.com/office/drawing/2014/main" val="1067771608"/>
                  </a:ext>
                </a:extLst>
              </a:tr>
              <a:tr h="167359">
                <a:tc>
                  <a:txBody>
                    <a:bodyPr/>
                    <a:lstStyle/>
                    <a:p>
                      <a:pPr algn="l" fontAlgn="b"/>
                      <a:r>
                        <a:rPr lang="ru-RU" sz="900" b="0" i="0" u="none" strike="noStrike">
                          <a:solidFill>
                            <a:srgbClr val="000000"/>
                          </a:solidFill>
                          <a:effectLst/>
                          <a:latin typeface="Verdana" panose="020B0604030504040204" pitchFamily="34" charset="0"/>
                        </a:rPr>
                        <a:t>Вода на охлаждение.Водовод 2.Расход ( м?/час )</a:t>
                      </a:r>
                    </a:p>
                  </a:txBody>
                  <a:tcPr marL="8808" marR="8808" marT="8808" marB="0" anchor="b">
                    <a:lnL>
                      <a:noFill/>
                    </a:lnL>
                    <a:lnR>
                      <a:noFill/>
                    </a:lnR>
                    <a:lnT>
                      <a:noFill/>
                    </a:lnT>
                    <a:lnB>
                      <a:noFill/>
                    </a:lnB>
                  </a:tcPr>
                </a:tc>
                <a:extLst>
                  <a:ext uri="{0D108BD9-81ED-4DB2-BD59-A6C34878D82A}">
                    <a16:rowId xmlns:a16="http://schemas.microsoft.com/office/drawing/2014/main" val="1030600335"/>
                  </a:ext>
                </a:extLst>
              </a:tr>
              <a:tr h="167359">
                <a:tc>
                  <a:txBody>
                    <a:bodyPr/>
                    <a:lstStyle/>
                    <a:p>
                      <a:pPr algn="l" fontAlgn="b"/>
                      <a:r>
                        <a:rPr lang="ru-RU" sz="900" b="0" i="0" u="none" strike="noStrike" dirty="0">
                          <a:solidFill>
                            <a:srgbClr val="000000"/>
                          </a:solidFill>
                          <a:effectLst/>
                          <a:latin typeface="Verdana" panose="020B0604030504040204" pitchFamily="34" charset="0"/>
                        </a:rPr>
                        <a:t>Вода на </a:t>
                      </a:r>
                      <a:r>
                        <a:rPr lang="ru-RU" sz="900" b="0" i="0" u="none" strike="noStrike" dirty="0" err="1">
                          <a:solidFill>
                            <a:srgbClr val="000000"/>
                          </a:solidFill>
                          <a:effectLst/>
                          <a:latin typeface="Verdana" panose="020B0604030504040204" pitchFamily="34" charset="0"/>
                        </a:rPr>
                        <a:t>охлаждение.Водовод</a:t>
                      </a:r>
                      <a:r>
                        <a:rPr lang="ru-RU" sz="900" b="0" i="0" u="none" strike="noStrike" dirty="0">
                          <a:solidFill>
                            <a:srgbClr val="000000"/>
                          </a:solidFill>
                          <a:effectLst/>
                          <a:latin typeface="Verdana" panose="020B0604030504040204" pitchFamily="34" charset="0"/>
                        </a:rPr>
                        <a:t> 3.Расход ( м?/час )</a:t>
                      </a:r>
                    </a:p>
                  </a:txBody>
                  <a:tcPr marL="8808" marR="8808" marT="8808" marB="0" anchor="b">
                    <a:lnL>
                      <a:noFill/>
                    </a:lnL>
                    <a:lnR>
                      <a:noFill/>
                    </a:lnR>
                    <a:lnT>
                      <a:noFill/>
                    </a:lnT>
                    <a:lnB>
                      <a:noFill/>
                    </a:lnB>
                  </a:tcPr>
                </a:tc>
                <a:extLst>
                  <a:ext uri="{0D108BD9-81ED-4DB2-BD59-A6C34878D82A}">
                    <a16:rowId xmlns:a16="http://schemas.microsoft.com/office/drawing/2014/main" val="1406918876"/>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3173521892"/>
              </p:ext>
            </p:extLst>
          </p:nvPr>
        </p:nvGraphicFramePr>
        <p:xfrm>
          <a:off x="611341" y="1686167"/>
          <a:ext cx="3470522" cy="4643354"/>
        </p:xfrm>
        <a:graphic>
          <a:graphicData uri="http://schemas.openxmlformats.org/drawingml/2006/table">
            <a:tbl>
              <a:tblPr/>
              <a:tblGrid>
                <a:gridCol w="3470522">
                  <a:extLst>
                    <a:ext uri="{9D8B030D-6E8A-4147-A177-3AD203B41FA5}">
                      <a16:colId xmlns:a16="http://schemas.microsoft.com/office/drawing/2014/main" val="1955516689"/>
                    </a:ext>
                  </a:extLst>
                </a:gridCol>
              </a:tblGrid>
              <a:tr h="169527">
                <a:tc>
                  <a:txBody>
                    <a:bodyPr/>
                    <a:lstStyle/>
                    <a:p>
                      <a:pPr algn="l" fontAlgn="b"/>
                      <a:r>
                        <a:rPr lang="ru-RU" sz="900" b="1" i="0" u="none" strike="noStrike" dirty="0">
                          <a:solidFill>
                            <a:srgbClr val="000000"/>
                          </a:solidFill>
                          <a:effectLst/>
                          <a:latin typeface="Verdana" panose="020B0604030504040204" pitchFamily="34" charset="0"/>
                        </a:rPr>
                        <a:t>Газо-дутьевые параметры </a:t>
                      </a:r>
                    </a:p>
                  </a:txBody>
                  <a:tcPr marL="7157" marR="7157" marT="7157" marB="0" anchor="b">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550006255"/>
                  </a:ext>
                </a:extLst>
              </a:tr>
              <a:tr h="135979">
                <a:tc>
                  <a:txBody>
                    <a:bodyPr/>
                    <a:lstStyle/>
                    <a:p>
                      <a:pPr algn="l" fontAlgn="b"/>
                      <a:r>
                        <a:rPr lang="ru-RU" sz="900" b="0" i="0" u="none" strike="noStrike">
                          <a:solidFill>
                            <a:srgbClr val="000000"/>
                          </a:solidFill>
                          <a:effectLst/>
                          <a:latin typeface="Verdana" panose="020B0604030504040204" pitchFamily="34" charset="0"/>
                        </a:rPr>
                        <a:t>Расход холодного дутья ( м?/час )</a:t>
                      </a:r>
                    </a:p>
                  </a:txBody>
                  <a:tcPr marL="7157" marR="7157" marT="7157" marB="0" anchor="b">
                    <a:lnL>
                      <a:noFill/>
                    </a:lnL>
                    <a:lnR>
                      <a:noFill/>
                    </a:lnR>
                    <a:lnT>
                      <a:noFill/>
                    </a:lnT>
                    <a:lnB>
                      <a:noFill/>
                    </a:lnB>
                  </a:tcPr>
                </a:tc>
                <a:extLst>
                  <a:ext uri="{0D108BD9-81ED-4DB2-BD59-A6C34878D82A}">
                    <a16:rowId xmlns:a16="http://schemas.microsoft.com/office/drawing/2014/main" val="1379439271"/>
                  </a:ext>
                </a:extLst>
              </a:tr>
              <a:tr h="135979">
                <a:tc>
                  <a:txBody>
                    <a:bodyPr/>
                    <a:lstStyle/>
                    <a:p>
                      <a:pPr algn="l" fontAlgn="b"/>
                      <a:r>
                        <a:rPr lang="ru-RU" sz="900" b="0" i="0" u="none" strike="noStrike">
                          <a:solidFill>
                            <a:srgbClr val="000000"/>
                          </a:solidFill>
                          <a:effectLst/>
                          <a:latin typeface="Verdana" panose="020B0604030504040204" pitchFamily="34" charset="0"/>
                        </a:rPr>
                        <a:t>Давление горячего дутья ( ат )</a:t>
                      </a:r>
                    </a:p>
                  </a:txBody>
                  <a:tcPr marL="7157" marR="7157" marT="7157" marB="0" anchor="b">
                    <a:lnL>
                      <a:noFill/>
                    </a:lnL>
                    <a:lnR>
                      <a:noFill/>
                    </a:lnR>
                    <a:lnT>
                      <a:noFill/>
                    </a:lnT>
                    <a:lnB>
                      <a:noFill/>
                    </a:lnB>
                  </a:tcPr>
                </a:tc>
                <a:extLst>
                  <a:ext uri="{0D108BD9-81ED-4DB2-BD59-A6C34878D82A}">
                    <a16:rowId xmlns:a16="http://schemas.microsoft.com/office/drawing/2014/main" val="2455117333"/>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горячего дутья ( ?С )</a:t>
                      </a:r>
                    </a:p>
                  </a:txBody>
                  <a:tcPr marL="7157" marR="7157" marT="7157" marB="0" anchor="b">
                    <a:lnL>
                      <a:noFill/>
                    </a:lnL>
                    <a:lnR>
                      <a:noFill/>
                    </a:lnR>
                    <a:lnT>
                      <a:noFill/>
                    </a:lnT>
                    <a:lnB>
                      <a:noFill/>
                    </a:lnB>
                  </a:tcPr>
                </a:tc>
                <a:extLst>
                  <a:ext uri="{0D108BD9-81ED-4DB2-BD59-A6C34878D82A}">
                    <a16:rowId xmlns:a16="http://schemas.microsoft.com/office/drawing/2014/main" val="255669031"/>
                  </a:ext>
                </a:extLst>
              </a:tr>
              <a:tr h="135979">
                <a:tc>
                  <a:txBody>
                    <a:bodyPr/>
                    <a:lstStyle/>
                    <a:p>
                      <a:pPr algn="l" fontAlgn="b"/>
                      <a:r>
                        <a:rPr lang="ru-RU" sz="900" b="0" i="0" u="none" strike="noStrike">
                          <a:solidFill>
                            <a:srgbClr val="000000"/>
                          </a:solidFill>
                          <a:effectLst/>
                          <a:latin typeface="Verdana" panose="020B0604030504040204" pitchFamily="34" charset="0"/>
                        </a:rPr>
                        <a:t>Расход природного газа ( м?/час )</a:t>
                      </a:r>
                    </a:p>
                  </a:txBody>
                  <a:tcPr marL="7157" marR="7157" marT="7157" marB="0" anchor="b">
                    <a:lnL>
                      <a:noFill/>
                    </a:lnL>
                    <a:lnR>
                      <a:noFill/>
                    </a:lnR>
                    <a:lnT>
                      <a:noFill/>
                    </a:lnT>
                    <a:lnB>
                      <a:noFill/>
                    </a:lnB>
                  </a:tcPr>
                </a:tc>
                <a:extLst>
                  <a:ext uri="{0D108BD9-81ED-4DB2-BD59-A6C34878D82A}">
                    <a16:rowId xmlns:a16="http://schemas.microsoft.com/office/drawing/2014/main" val="2003795986"/>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природного газа ( ?С )</a:t>
                      </a:r>
                    </a:p>
                  </a:txBody>
                  <a:tcPr marL="7157" marR="7157" marT="7157" marB="0" anchor="b">
                    <a:lnL>
                      <a:noFill/>
                    </a:lnL>
                    <a:lnR>
                      <a:noFill/>
                    </a:lnR>
                    <a:lnT>
                      <a:noFill/>
                    </a:lnT>
                    <a:lnB>
                      <a:noFill/>
                    </a:lnB>
                  </a:tcPr>
                </a:tc>
                <a:extLst>
                  <a:ext uri="{0D108BD9-81ED-4DB2-BD59-A6C34878D82A}">
                    <a16:rowId xmlns:a16="http://schemas.microsoft.com/office/drawing/2014/main" val="2828683146"/>
                  </a:ext>
                </a:extLst>
              </a:tr>
              <a:tr h="135979">
                <a:tc>
                  <a:txBody>
                    <a:bodyPr/>
                    <a:lstStyle/>
                    <a:p>
                      <a:pPr algn="l" fontAlgn="b"/>
                      <a:r>
                        <a:rPr lang="ru-RU" sz="900" b="0" i="0" u="none" strike="noStrike">
                          <a:solidFill>
                            <a:srgbClr val="000000"/>
                          </a:solidFill>
                          <a:effectLst/>
                          <a:latin typeface="Verdana" panose="020B0604030504040204" pitchFamily="34" charset="0"/>
                        </a:rPr>
                        <a:t>Содержание кислорода в дутье ( % )</a:t>
                      </a:r>
                    </a:p>
                  </a:txBody>
                  <a:tcPr marL="7157" marR="7157" marT="7157" marB="0" anchor="b">
                    <a:lnL>
                      <a:noFill/>
                    </a:lnL>
                    <a:lnR>
                      <a:noFill/>
                    </a:lnR>
                    <a:lnT>
                      <a:noFill/>
                    </a:lnT>
                    <a:lnB>
                      <a:noFill/>
                    </a:lnB>
                  </a:tcPr>
                </a:tc>
                <a:extLst>
                  <a:ext uri="{0D108BD9-81ED-4DB2-BD59-A6C34878D82A}">
                    <a16:rowId xmlns:a16="http://schemas.microsoft.com/office/drawing/2014/main" val="3809697429"/>
                  </a:ext>
                </a:extLst>
              </a:tr>
              <a:tr h="135979">
                <a:tc>
                  <a:txBody>
                    <a:bodyPr/>
                    <a:lstStyle/>
                    <a:p>
                      <a:pPr algn="l" fontAlgn="b"/>
                      <a:r>
                        <a:rPr lang="ru-RU" sz="900" b="0" i="0" u="none" strike="noStrike">
                          <a:solidFill>
                            <a:srgbClr val="000000"/>
                          </a:solidFill>
                          <a:effectLst/>
                          <a:latin typeface="Verdana" panose="020B0604030504040204" pitchFamily="34" charset="0"/>
                        </a:rPr>
                        <a:t>Расход пара на увлажнение ( т/час )</a:t>
                      </a:r>
                    </a:p>
                  </a:txBody>
                  <a:tcPr marL="7157" marR="7157" marT="7157" marB="0" anchor="b">
                    <a:lnL>
                      <a:noFill/>
                    </a:lnL>
                    <a:lnR>
                      <a:noFill/>
                    </a:lnR>
                    <a:lnT>
                      <a:noFill/>
                    </a:lnT>
                    <a:lnB>
                      <a:noFill/>
                    </a:lnB>
                  </a:tcPr>
                </a:tc>
                <a:extLst>
                  <a:ext uri="{0D108BD9-81ED-4DB2-BD59-A6C34878D82A}">
                    <a16:rowId xmlns:a16="http://schemas.microsoft.com/office/drawing/2014/main" val="3371103105"/>
                  </a:ext>
                </a:extLst>
              </a:tr>
              <a:tr h="135979">
                <a:tc>
                  <a:txBody>
                    <a:bodyPr/>
                    <a:lstStyle/>
                    <a:p>
                      <a:pPr algn="l" fontAlgn="b"/>
                      <a:r>
                        <a:rPr lang="ru-RU" sz="900" b="0" i="0" u="none" strike="noStrike">
                          <a:solidFill>
                            <a:srgbClr val="000000"/>
                          </a:solidFill>
                          <a:effectLst/>
                          <a:latin typeface="Verdana" panose="020B0604030504040204" pitchFamily="34" charset="0"/>
                        </a:rPr>
                        <a:t>Перепад давлений общий ( ат )</a:t>
                      </a:r>
                    </a:p>
                  </a:txBody>
                  <a:tcPr marL="7157" marR="7157" marT="7157" marB="0" anchor="b">
                    <a:lnL>
                      <a:noFill/>
                    </a:lnL>
                    <a:lnR>
                      <a:noFill/>
                    </a:lnR>
                    <a:lnT>
                      <a:noFill/>
                    </a:lnT>
                    <a:lnB>
                      <a:noFill/>
                    </a:lnB>
                  </a:tcPr>
                </a:tc>
                <a:extLst>
                  <a:ext uri="{0D108BD9-81ED-4DB2-BD59-A6C34878D82A}">
                    <a16:rowId xmlns:a16="http://schemas.microsoft.com/office/drawing/2014/main" val="1297213510"/>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чугуна на выпуске (лётка 1) ( ?С )</a:t>
                      </a:r>
                    </a:p>
                  </a:txBody>
                  <a:tcPr marL="7157" marR="7157" marT="7157" marB="0" anchor="b">
                    <a:lnL>
                      <a:noFill/>
                    </a:lnL>
                    <a:lnR>
                      <a:noFill/>
                    </a:lnR>
                    <a:lnT>
                      <a:noFill/>
                    </a:lnT>
                    <a:lnB>
                      <a:noFill/>
                    </a:lnB>
                  </a:tcPr>
                </a:tc>
                <a:extLst>
                  <a:ext uri="{0D108BD9-81ED-4DB2-BD59-A6C34878D82A}">
                    <a16:rowId xmlns:a16="http://schemas.microsoft.com/office/drawing/2014/main" val="234654438"/>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чугуна на выпуске (лётка 2) ( ?С )</a:t>
                      </a:r>
                    </a:p>
                  </a:txBody>
                  <a:tcPr marL="7157" marR="7157" marT="7157" marB="0" anchor="b">
                    <a:lnL>
                      <a:noFill/>
                    </a:lnL>
                    <a:lnR>
                      <a:noFill/>
                    </a:lnR>
                    <a:lnT>
                      <a:noFill/>
                    </a:lnT>
                    <a:lnB>
                      <a:noFill/>
                    </a:lnB>
                  </a:tcPr>
                </a:tc>
                <a:extLst>
                  <a:ext uri="{0D108BD9-81ED-4DB2-BD59-A6C34878D82A}">
                    <a16:rowId xmlns:a16="http://schemas.microsoft.com/office/drawing/2014/main" val="3173057435"/>
                  </a:ext>
                </a:extLst>
              </a:tr>
              <a:tr h="135979">
                <a:tc>
                  <a:txBody>
                    <a:bodyPr/>
                    <a:lstStyle/>
                    <a:p>
                      <a:pPr algn="l" fontAlgn="b"/>
                      <a:r>
                        <a:rPr lang="ru-RU" sz="900" b="0" i="0" u="none" strike="noStrike">
                          <a:solidFill>
                            <a:srgbClr val="000000"/>
                          </a:solidFill>
                          <a:effectLst/>
                          <a:latin typeface="Verdana" panose="020B0604030504040204" pitchFamily="34" charset="0"/>
                        </a:rPr>
                        <a:t>Давление колошникового газа ( ат )</a:t>
                      </a:r>
                    </a:p>
                  </a:txBody>
                  <a:tcPr marL="7157" marR="7157" marT="7157" marB="0" anchor="b">
                    <a:lnL>
                      <a:noFill/>
                    </a:lnL>
                    <a:lnR>
                      <a:noFill/>
                    </a:lnR>
                    <a:lnT>
                      <a:noFill/>
                    </a:lnT>
                    <a:lnB>
                      <a:noFill/>
                    </a:lnB>
                  </a:tcPr>
                </a:tc>
                <a:extLst>
                  <a:ext uri="{0D108BD9-81ED-4DB2-BD59-A6C34878D82A}">
                    <a16:rowId xmlns:a16="http://schemas.microsoft.com/office/drawing/2014/main" val="617654803"/>
                  </a:ext>
                </a:extLst>
              </a:tr>
              <a:tr h="135979">
                <a:tc>
                  <a:txBody>
                    <a:bodyPr/>
                    <a:lstStyle/>
                    <a:p>
                      <a:pPr algn="l" fontAlgn="b"/>
                      <a:r>
                        <a:rPr lang="ru-RU" sz="900" b="0" i="0" u="none" strike="noStrike">
                          <a:solidFill>
                            <a:srgbClr val="000000"/>
                          </a:solidFill>
                          <a:effectLst/>
                          <a:latin typeface="Verdana" panose="020B0604030504040204" pitchFamily="34" charset="0"/>
                        </a:rPr>
                        <a:t>Перепад давлений нижний ( ат )</a:t>
                      </a:r>
                    </a:p>
                  </a:txBody>
                  <a:tcPr marL="7157" marR="7157" marT="7157" marB="0" anchor="b">
                    <a:lnL>
                      <a:noFill/>
                    </a:lnL>
                    <a:lnR>
                      <a:noFill/>
                    </a:lnR>
                    <a:lnT>
                      <a:noFill/>
                    </a:lnT>
                    <a:lnB>
                      <a:noFill/>
                    </a:lnB>
                  </a:tcPr>
                </a:tc>
                <a:extLst>
                  <a:ext uri="{0D108BD9-81ED-4DB2-BD59-A6C34878D82A}">
                    <a16:rowId xmlns:a16="http://schemas.microsoft.com/office/drawing/2014/main" val="423277088"/>
                  </a:ext>
                </a:extLst>
              </a:tr>
              <a:tr h="135979">
                <a:tc>
                  <a:txBody>
                    <a:bodyPr/>
                    <a:lstStyle/>
                    <a:p>
                      <a:pPr algn="l" fontAlgn="b"/>
                      <a:r>
                        <a:rPr lang="ru-RU" sz="900" b="0" i="0" u="none" strike="noStrike">
                          <a:solidFill>
                            <a:srgbClr val="000000"/>
                          </a:solidFill>
                          <a:effectLst/>
                          <a:latin typeface="Verdana" panose="020B0604030504040204" pitchFamily="34" charset="0"/>
                        </a:rPr>
                        <a:t>Перепад давлений верхний ( ат )</a:t>
                      </a:r>
                    </a:p>
                  </a:txBody>
                  <a:tcPr marL="7157" marR="7157" marT="7157" marB="0" anchor="b">
                    <a:lnL>
                      <a:noFill/>
                    </a:lnL>
                    <a:lnR>
                      <a:noFill/>
                    </a:lnR>
                    <a:lnT>
                      <a:noFill/>
                    </a:lnT>
                    <a:lnB>
                      <a:noFill/>
                    </a:lnB>
                  </a:tcPr>
                </a:tc>
                <a:extLst>
                  <a:ext uri="{0D108BD9-81ED-4DB2-BD59-A6C34878D82A}">
                    <a16:rowId xmlns:a16="http://schemas.microsoft.com/office/drawing/2014/main" val="1687559099"/>
                  </a:ext>
                </a:extLst>
              </a:tr>
              <a:tr h="135979">
                <a:tc>
                  <a:txBody>
                    <a:bodyPr/>
                    <a:lstStyle/>
                    <a:p>
                      <a:pPr algn="l" fontAlgn="b"/>
                      <a:r>
                        <a:rPr lang="ru-RU" sz="900" b="0" i="0" u="none" strike="noStrike">
                          <a:solidFill>
                            <a:srgbClr val="000000"/>
                          </a:solidFill>
                          <a:effectLst/>
                          <a:latin typeface="Verdana" panose="020B0604030504040204" pitchFamily="34" charset="0"/>
                        </a:rPr>
                        <a:t>Выход колошникового газа ( м?/час )</a:t>
                      </a:r>
                    </a:p>
                  </a:txBody>
                  <a:tcPr marL="7157" marR="7157" marT="7157" marB="0" anchor="b">
                    <a:lnL>
                      <a:noFill/>
                    </a:lnL>
                    <a:lnR>
                      <a:noFill/>
                    </a:lnR>
                    <a:lnT>
                      <a:noFill/>
                    </a:lnT>
                    <a:lnB>
                      <a:noFill/>
                    </a:lnB>
                  </a:tcPr>
                </a:tc>
                <a:extLst>
                  <a:ext uri="{0D108BD9-81ED-4DB2-BD59-A6C34878D82A}">
                    <a16:rowId xmlns:a16="http://schemas.microsoft.com/office/drawing/2014/main" val="950836562"/>
                  </a:ext>
                </a:extLst>
              </a:tr>
              <a:tr h="135979">
                <a:tc>
                  <a:txBody>
                    <a:bodyPr/>
                    <a:lstStyle/>
                    <a:p>
                      <a:pPr algn="l" fontAlgn="b"/>
                      <a:r>
                        <a:rPr lang="ru-RU" sz="900" b="0" i="0" u="none" strike="noStrike">
                          <a:solidFill>
                            <a:srgbClr val="000000"/>
                          </a:solidFill>
                          <a:effectLst/>
                          <a:latin typeface="Verdana" panose="020B0604030504040204" pitchFamily="34" charset="0"/>
                        </a:rPr>
                        <a:t>Положение клапана малый снорт ( % )</a:t>
                      </a:r>
                    </a:p>
                  </a:txBody>
                  <a:tcPr marL="7157" marR="7157" marT="7157" marB="0" anchor="b">
                    <a:lnL>
                      <a:noFill/>
                    </a:lnL>
                    <a:lnR>
                      <a:noFill/>
                    </a:lnR>
                    <a:lnT>
                      <a:noFill/>
                    </a:lnT>
                    <a:lnB>
                      <a:noFill/>
                    </a:lnB>
                  </a:tcPr>
                </a:tc>
                <a:extLst>
                  <a:ext uri="{0D108BD9-81ED-4DB2-BD59-A6C34878D82A}">
                    <a16:rowId xmlns:a16="http://schemas.microsoft.com/office/drawing/2014/main" val="202430328"/>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колошникового газа 1 ( ?С )</a:t>
                      </a:r>
                    </a:p>
                  </a:txBody>
                  <a:tcPr marL="7157" marR="7157" marT="7157" marB="0" anchor="b">
                    <a:lnL>
                      <a:noFill/>
                    </a:lnL>
                    <a:lnR>
                      <a:noFill/>
                    </a:lnR>
                    <a:lnT>
                      <a:noFill/>
                    </a:lnT>
                    <a:lnB>
                      <a:noFill/>
                    </a:lnB>
                  </a:tcPr>
                </a:tc>
                <a:extLst>
                  <a:ext uri="{0D108BD9-81ED-4DB2-BD59-A6C34878D82A}">
                    <a16:rowId xmlns:a16="http://schemas.microsoft.com/office/drawing/2014/main" val="3342942307"/>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колошникового газа 2 ( ?С )</a:t>
                      </a:r>
                    </a:p>
                  </a:txBody>
                  <a:tcPr marL="7157" marR="7157" marT="7157" marB="0" anchor="b">
                    <a:lnL>
                      <a:noFill/>
                    </a:lnL>
                    <a:lnR>
                      <a:noFill/>
                    </a:lnR>
                    <a:lnT>
                      <a:noFill/>
                    </a:lnT>
                    <a:lnB>
                      <a:noFill/>
                    </a:lnB>
                  </a:tcPr>
                </a:tc>
                <a:extLst>
                  <a:ext uri="{0D108BD9-81ED-4DB2-BD59-A6C34878D82A}">
                    <a16:rowId xmlns:a16="http://schemas.microsoft.com/office/drawing/2014/main" val="2979713092"/>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колошникового газа 3 ( ?С )</a:t>
                      </a:r>
                    </a:p>
                  </a:txBody>
                  <a:tcPr marL="7157" marR="7157" marT="7157" marB="0" anchor="b">
                    <a:lnL>
                      <a:noFill/>
                    </a:lnL>
                    <a:lnR>
                      <a:noFill/>
                    </a:lnR>
                    <a:lnT>
                      <a:noFill/>
                    </a:lnT>
                    <a:lnB>
                      <a:noFill/>
                    </a:lnB>
                  </a:tcPr>
                </a:tc>
                <a:extLst>
                  <a:ext uri="{0D108BD9-81ED-4DB2-BD59-A6C34878D82A}">
                    <a16:rowId xmlns:a16="http://schemas.microsoft.com/office/drawing/2014/main" val="566174892"/>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колошникового газа 4 ( ?С )</a:t>
                      </a:r>
                    </a:p>
                  </a:txBody>
                  <a:tcPr marL="7157" marR="7157" marT="7157" marB="0" anchor="b">
                    <a:lnL>
                      <a:noFill/>
                    </a:lnL>
                    <a:lnR>
                      <a:noFill/>
                    </a:lnR>
                    <a:lnT>
                      <a:noFill/>
                    </a:lnT>
                    <a:lnB>
                      <a:noFill/>
                    </a:lnB>
                  </a:tcPr>
                </a:tc>
                <a:extLst>
                  <a:ext uri="{0D108BD9-81ED-4DB2-BD59-A6C34878D82A}">
                    <a16:rowId xmlns:a16="http://schemas.microsoft.com/office/drawing/2014/main" val="541447918"/>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колошникового газа в пылеуловителе ( ?С )</a:t>
                      </a:r>
                    </a:p>
                  </a:txBody>
                  <a:tcPr marL="7157" marR="7157" marT="7157" marB="0" anchor="b">
                    <a:lnL>
                      <a:noFill/>
                    </a:lnL>
                    <a:lnR>
                      <a:noFill/>
                    </a:lnR>
                    <a:lnT>
                      <a:noFill/>
                    </a:lnT>
                    <a:lnB>
                      <a:noFill/>
                    </a:lnB>
                  </a:tcPr>
                </a:tc>
                <a:extLst>
                  <a:ext uri="{0D108BD9-81ED-4DB2-BD59-A6C34878D82A}">
                    <a16:rowId xmlns:a16="http://schemas.microsoft.com/office/drawing/2014/main" val="3914030650"/>
                  </a:ext>
                </a:extLst>
              </a:tr>
              <a:tr h="135979">
                <a:tc>
                  <a:txBody>
                    <a:bodyPr/>
                    <a:lstStyle/>
                    <a:p>
                      <a:pPr algn="l" fontAlgn="b"/>
                      <a:r>
                        <a:rPr lang="ru-RU" sz="900" b="0" i="0" u="none" strike="noStrike">
                          <a:solidFill>
                            <a:srgbClr val="000000"/>
                          </a:solidFill>
                          <a:effectLst/>
                          <a:latin typeface="Verdana" panose="020B0604030504040204" pitchFamily="34" charset="0"/>
                        </a:rPr>
                        <a:t>Содержание CO в колошниковом газе ( % )</a:t>
                      </a:r>
                    </a:p>
                  </a:txBody>
                  <a:tcPr marL="7157" marR="7157" marT="7157" marB="0" anchor="b">
                    <a:lnL>
                      <a:noFill/>
                    </a:lnL>
                    <a:lnR>
                      <a:noFill/>
                    </a:lnR>
                    <a:lnT>
                      <a:noFill/>
                    </a:lnT>
                    <a:lnB>
                      <a:noFill/>
                    </a:lnB>
                  </a:tcPr>
                </a:tc>
                <a:extLst>
                  <a:ext uri="{0D108BD9-81ED-4DB2-BD59-A6C34878D82A}">
                    <a16:rowId xmlns:a16="http://schemas.microsoft.com/office/drawing/2014/main" val="3344354383"/>
                  </a:ext>
                </a:extLst>
              </a:tr>
              <a:tr h="135979">
                <a:tc>
                  <a:txBody>
                    <a:bodyPr/>
                    <a:lstStyle/>
                    <a:p>
                      <a:pPr algn="l" fontAlgn="b"/>
                      <a:r>
                        <a:rPr lang="ru-RU" sz="900" b="0" i="0" u="none" strike="noStrike">
                          <a:solidFill>
                            <a:srgbClr val="000000"/>
                          </a:solidFill>
                          <a:effectLst/>
                          <a:latin typeface="Verdana" panose="020B0604030504040204" pitchFamily="34" charset="0"/>
                        </a:rPr>
                        <a:t>Содержание CO2 в колошниковом газе ( % )</a:t>
                      </a:r>
                    </a:p>
                  </a:txBody>
                  <a:tcPr marL="7157" marR="7157" marT="7157" marB="0" anchor="b">
                    <a:lnL>
                      <a:noFill/>
                    </a:lnL>
                    <a:lnR>
                      <a:noFill/>
                    </a:lnR>
                    <a:lnT>
                      <a:noFill/>
                    </a:lnT>
                    <a:lnB>
                      <a:noFill/>
                    </a:lnB>
                  </a:tcPr>
                </a:tc>
                <a:extLst>
                  <a:ext uri="{0D108BD9-81ED-4DB2-BD59-A6C34878D82A}">
                    <a16:rowId xmlns:a16="http://schemas.microsoft.com/office/drawing/2014/main" val="3125252504"/>
                  </a:ext>
                </a:extLst>
              </a:tr>
              <a:tr h="135979">
                <a:tc>
                  <a:txBody>
                    <a:bodyPr/>
                    <a:lstStyle/>
                    <a:p>
                      <a:pPr algn="l" fontAlgn="b"/>
                      <a:r>
                        <a:rPr lang="ru-RU" sz="900" b="0" i="0" u="none" strike="noStrike">
                          <a:solidFill>
                            <a:srgbClr val="000000"/>
                          </a:solidFill>
                          <a:effectLst/>
                          <a:latin typeface="Verdana" panose="020B0604030504040204" pitchFamily="34" charset="0"/>
                        </a:rPr>
                        <a:t>Содержание H2 в колошниковом газе ( % )</a:t>
                      </a:r>
                    </a:p>
                  </a:txBody>
                  <a:tcPr marL="7157" marR="7157" marT="7157" marB="0" anchor="b">
                    <a:lnL>
                      <a:noFill/>
                    </a:lnL>
                    <a:lnR>
                      <a:noFill/>
                    </a:lnR>
                    <a:lnT>
                      <a:noFill/>
                    </a:lnT>
                    <a:lnB>
                      <a:noFill/>
                    </a:lnB>
                  </a:tcPr>
                </a:tc>
                <a:extLst>
                  <a:ext uri="{0D108BD9-81ED-4DB2-BD59-A6C34878D82A}">
                    <a16:rowId xmlns:a16="http://schemas.microsoft.com/office/drawing/2014/main" val="3871918103"/>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1 ( ?С )</a:t>
                      </a:r>
                    </a:p>
                  </a:txBody>
                  <a:tcPr marL="7157" marR="7157" marT="7157" marB="0" anchor="b">
                    <a:lnL>
                      <a:noFill/>
                    </a:lnL>
                    <a:lnR>
                      <a:noFill/>
                    </a:lnR>
                    <a:lnT>
                      <a:noFill/>
                    </a:lnT>
                    <a:lnB>
                      <a:noFill/>
                    </a:lnB>
                  </a:tcPr>
                </a:tc>
                <a:extLst>
                  <a:ext uri="{0D108BD9-81ED-4DB2-BD59-A6C34878D82A}">
                    <a16:rowId xmlns:a16="http://schemas.microsoft.com/office/drawing/2014/main" val="180890584"/>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2 ( ?С )</a:t>
                      </a:r>
                    </a:p>
                  </a:txBody>
                  <a:tcPr marL="7157" marR="7157" marT="7157" marB="0" anchor="b">
                    <a:lnL>
                      <a:noFill/>
                    </a:lnL>
                    <a:lnR>
                      <a:noFill/>
                    </a:lnR>
                    <a:lnT>
                      <a:noFill/>
                    </a:lnT>
                    <a:lnB>
                      <a:noFill/>
                    </a:lnB>
                  </a:tcPr>
                </a:tc>
                <a:extLst>
                  <a:ext uri="{0D108BD9-81ED-4DB2-BD59-A6C34878D82A}">
                    <a16:rowId xmlns:a16="http://schemas.microsoft.com/office/drawing/2014/main" val="3285009603"/>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3 ( ?С )</a:t>
                      </a:r>
                    </a:p>
                  </a:txBody>
                  <a:tcPr marL="7157" marR="7157" marT="7157" marB="0" anchor="b">
                    <a:lnL>
                      <a:noFill/>
                    </a:lnL>
                    <a:lnR>
                      <a:noFill/>
                    </a:lnR>
                    <a:lnT>
                      <a:noFill/>
                    </a:lnT>
                    <a:lnB>
                      <a:noFill/>
                    </a:lnB>
                  </a:tcPr>
                </a:tc>
                <a:extLst>
                  <a:ext uri="{0D108BD9-81ED-4DB2-BD59-A6C34878D82A}">
                    <a16:rowId xmlns:a16="http://schemas.microsoft.com/office/drawing/2014/main" val="1554783002"/>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4 ( ?С )</a:t>
                      </a:r>
                    </a:p>
                  </a:txBody>
                  <a:tcPr marL="7157" marR="7157" marT="7157" marB="0" anchor="b">
                    <a:lnL>
                      <a:noFill/>
                    </a:lnL>
                    <a:lnR>
                      <a:noFill/>
                    </a:lnR>
                    <a:lnT>
                      <a:noFill/>
                    </a:lnT>
                    <a:lnB>
                      <a:noFill/>
                    </a:lnB>
                  </a:tcPr>
                </a:tc>
                <a:extLst>
                  <a:ext uri="{0D108BD9-81ED-4DB2-BD59-A6C34878D82A}">
                    <a16:rowId xmlns:a16="http://schemas.microsoft.com/office/drawing/2014/main" val="1748739458"/>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5 ( ?С )</a:t>
                      </a:r>
                    </a:p>
                  </a:txBody>
                  <a:tcPr marL="7157" marR="7157" marT="7157" marB="0" anchor="b">
                    <a:lnL>
                      <a:noFill/>
                    </a:lnL>
                    <a:lnR>
                      <a:noFill/>
                    </a:lnR>
                    <a:lnT>
                      <a:noFill/>
                    </a:lnT>
                    <a:lnB>
                      <a:noFill/>
                    </a:lnB>
                  </a:tcPr>
                </a:tc>
                <a:extLst>
                  <a:ext uri="{0D108BD9-81ED-4DB2-BD59-A6C34878D82A}">
                    <a16:rowId xmlns:a16="http://schemas.microsoft.com/office/drawing/2014/main" val="2744645726"/>
                  </a:ext>
                </a:extLst>
              </a:tr>
              <a:tr h="135979">
                <a:tc>
                  <a:txBody>
                    <a:bodyPr/>
                    <a:lstStyle/>
                    <a:p>
                      <a:pPr algn="l" fontAlgn="b"/>
                      <a:r>
                        <a:rPr lang="ru-RU" sz="900" b="0" i="0" u="none" strike="noStrike">
                          <a:solidFill>
                            <a:srgbClr val="000000"/>
                          </a:solidFill>
                          <a:effectLst/>
                          <a:latin typeface="Verdana" panose="020B0604030504040204" pitchFamily="34" charset="0"/>
                        </a:rPr>
                        <a:t>Температура периферийных газов 6 ( ?С )</a:t>
                      </a:r>
                    </a:p>
                  </a:txBody>
                  <a:tcPr marL="7157" marR="7157" marT="7157" marB="0" anchor="b">
                    <a:lnL>
                      <a:noFill/>
                    </a:lnL>
                    <a:lnR>
                      <a:noFill/>
                    </a:lnR>
                    <a:lnT>
                      <a:noFill/>
                    </a:lnT>
                    <a:lnB>
                      <a:noFill/>
                    </a:lnB>
                  </a:tcPr>
                </a:tc>
                <a:extLst>
                  <a:ext uri="{0D108BD9-81ED-4DB2-BD59-A6C34878D82A}">
                    <a16:rowId xmlns:a16="http://schemas.microsoft.com/office/drawing/2014/main" val="1536666919"/>
                  </a:ext>
                </a:extLst>
              </a:tr>
              <a:tr h="135979">
                <a:tc>
                  <a:txBody>
                    <a:bodyPr/>
                    <a:lstStyle/>
                    <a:p>
                      <a:pPr algn="l" fontAlgn="b"/>
                      <a:r>
                        <a:rPr lang="ru-RU" sz="900" b="0" i="0" u="none" strike="noStrike">
                          <a:solidFill>
                            <a:srgbClr val="000000"/>
                          </a:solidFill>
                          <a:effectLst/>
                          <a:latin typeface="Verdana" panose="020B0604030504040204" pitchFamily="34" charset="0"/>
                        </a:rPr>
                        <a:t>Содержание N2 в колошниковом газе ( % )</a:t>
                      </a:r>
                    </a:p>
                  </a:txBody>
                  <a:tcPr marL="7157" marR="7157" marT="7157" marB="0" anchor="b">
                    <a:lnL>
                      <a:noFill/>
                    </a:lnL>
                    <a:lnR>
                      <a:noFill/>
                    </a:lnR>
                    <a:lnT>
                      <a:noFill/>
                    </a:lnT>
                    <a:lnB>
                      <a:noFill/>
                    </a:lnB>
                  </a:tcPr>
                </a:tc>
                <a:extLst>
                  <a:ext uri="{0D108BD9-81ED-4DB2-BD59-A6C34878D82A}">
                    <a16:rowId xmlns:a16="http://schemas.microsoft.com/office/drawing/2014/main" val="3220923915"/>
                  </a:ext>
                </a:extLst>
              </a:tr>
              <a:tr h="135979">
                <a:tc>
                  <a:txBody>
                    <a:bodyPr/>
                    <a:lstStyle/>
                    <a:p>
                      <a:pPr algn="l" fontAlgn="b"/>
                      <a:r>
                        <a:rPr lang="en-US" sz="900" b="0" i="0" u="none" strike="noStrike" dirty="0">
                          <a:solidFill>
                            <a:srgbClr val="000000"/>
                          </a:solidFill>
                          <a:effectLst/>
                          <a:latin typeface="Verdana" panose="020B0604030504040204" pitchFamily="34" charset="0"/>
                        </a:rPr>
                        <a:t>O2 </a:t>
                      </a:r>
                      <a:r>
                        <a:rPr lang="ru-RU" sz="900" b="0" i="0" u="none" strike="noStrike" dirty="0">
                          <a:solidFill>
                            <a:srgbClr val="000000"/>
                          </a:solidFill>
                          <a:effectLst/>
                          <a:latin typeface="Verdana" panose="020B0604030504040204" pitchFamily="34" charset="0"/>
                        </a:rPr>
                        <a:t>Горячее дутьё</a:t>
                      </a:r>
                    </a:p>
                  </a:txBody>
                  <a:tcPr marL="7157" marR="7157" marT="7157" marB="0" anchor="b">
                    <a:lnL>
                      <a:noFill/>
                    </a:lnL>
                    <a:lnR>
                      <a:noFill/>
                    </a:lnR>
                    <a:lnT>
                      <a:noFill/>
                    </a:lnT>
                    <a:lnB>
                      <a:noFill/>
                    </a:lnB>
                  </a:tcPr>
                </a:tc>
                <a:extLst>
                  <a:ext uri="{0D108BD9-81ED-4DB2-BD59-A6C34878D82A}">
                    <a16:rowId xmlns:a16="http://schemas.microsoft.com/office/drawing/2014/main" val="1347814647"/>
                  </a:ext>
                </a:extLst>
              </a:tr>
            </a:tbl>
          </a:graphicData>
        </a:graphic>
      </p:graphicFrame>
    </p:spTree>
    <p:extLst>
      <p:ext uri="{BB962C8B-B14F-4D97-AF65-F5344CB8AC3E}">
        <p14:creationId xmlns:p14="http://schemas.microsoft.com/office/powerpoint/2010/main" val="12353282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3"/>
          <p:cNvSpPr>
            <a:spLocks noGrp="1"/>
          </p:cNvSpPr>
          <p:nvPr>
            <p:ph type="title"/>
          </p:nvPr>
        </p:nvSpPr>
        <p:spPr>
          <a:xfrm>
            <a:off x="587375" y="2895216"/>
            <a:ext cx="11035044" cy="570297"/>
          </a:xfrm>
        </p:spPr>
        <p:txBody>
          <a:bodyPr/>
          <a:lstStyle/>
          <a:p>
            <a:r>
              <a:rPr lang="ru-RU" sz="2500" dirty="0" smtClean="0"/>
              <a:t>РЕКОМЕНДАЦИИ ПО ОФОРМЛЕНИЮ ПРЕЗЕНТАЦИИ</a:t>
            </a:r>
            <a:endParaRPr lang="ru-RU" sz="2500" dirty="0"/>
          </a:p>
        </p:txBody>
      </p:sp>
    </p:spTree>
    <p:extLst>
      <p:ext uri="{BB962C8B-B14F-4D97-AF65-F5344CB8AC3E}">
        <p14:creationId xmlns:p14="http://schemas.microsoft.com/office/powerpoint/2010/main" val="437911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Image 26" descr="preencoded.png">
            <a:extLst>
              <a:ext uri="{FF2B5EF4-FFF2-40B4-BE49-F238E27FC236}">
                <a16:creationId xmlns:a16="http://schemas.microsoft.com/office/drawing/2014/main" id="{230A10C0-B109-40D9-B7AE-3CDFEB02A300}"/>
              </a:ext>
            </a:extLst>
          </p:cNvPr>
          <p:cNvSpPr/>
          <p:nvPr/>
        </p:nvSpPr>
        <p:spPr>
          <a:xfrm>
            <a:off x="1701800" y="3439477"/>
            <a:ext cx="5552788" cy="2817695"/>
          </a:xfrm>
          <a:prstGeom prst="roundRect">
            <a:avLst>
              <a:gd name="adj" fmla="val 3839"/>
            </a:avLst>
          </a:prstGeom>
          <a:solidFill>
            <a:srgbClr val="F8F8F8"/>
          </a:solidFill>
          <a:ln w="6096" cap="flat">
            <a:noFill/>
            <a:prstDash val="solid"/>
            <a:miter/>
          </a:ln>
        </p:spPr>
        <p:txBody>
          <a:bodyPr rtlCol="0" anchor="ctr"/>
          <a:lstStyle/>
          <a:p>
            <a:endParaRPr lang="ru-RU" dirty="0"/>
          </a:p>
        </p:txBody>
      </p:sp>
      <p:sp>
        <p:nvSpPr>
          <p:cNvPr id="65" name="Image 26" descr="preencoded.png">
            <a:extLst>
              <a:ext uri="{FF2B5EF4-FFF2-40B4-BE49-F238E27FC236}">
                <a16:creationId xmlns:a16="http://schemas.microsoft.com/office/drawing/2014/main" id="{334919DF-5D93-40E7-8471-4A32ED57DBB9}"/>
              </a:ext>
            </a:extLst>
          </p:cNvPr>
          <p:cNvSpPr/>
          <p:nvPr/>
        </p:nvSpPr>
        <p:spPr>
          <a:xfrm>
            <a:off x="1701800" y="1039834"/>
            <a:ext cx="5552788" cy="2209281"/>
          </a:xfrm>
          <a:prstGeom prst="roundRect">
            <a:avLst>
              <a:gd name="adj" fmla="val 5099"/>
            </a:avLst>
          </a:prstGeom>
          <a:solidFill>
            <a:srgbClr val="F8F8F8"/>
          </a:solidFill>
          <a:ln w="6096" cap="flat">
            <a:noFill/>
            <a:prstDash val="solid"/>
            <a:miter/>
          </a:ln>
        </p:spPr>
        <p:txBody>
          <a:bodyPr rtlCol="0" anchor="ctr"/>
          <a:lstStyle/>
          <a:p>
            <a:endParaRPr lang="ru-RU" dirty="0"/>
          </a:p>
        </p:txBody>
      </p:sp>
      <p:sp>
        <p:nvSpPr>
          <p:cNvPr id="44" name="Текст 43">
            <a:extLst>
              <a:ext uri="{FF2B5EF4-FFF2-40B4-BE49-F238E27FC236}">
                <a16:creationId xmlns:a16="http://schemas.microsoft.com/office/drawing/2014/main" id="{49B5F388-DBAA-C4C4-5F24-67709B353289}"/>
              </a:ext>
            </a:extLst>
          </p:cNvPr>
          <p:cNvSpPr>
            <a:spLocks noGrp="1"/>
          </p:cNvSpPr>
          <p:nvPr>
            <p:ph type="body" sz="quarter" idx="16"/>
          </p:nvPr>
        </p:nvSpPr>
        <p:spPr>
          <a:xfrm>
            <a:off x="1614814" y="6617762"/>
            <a:ext cx="3145213" cy="193819"/>
          </a:xfrm>
        </p:spPr>
        <p:txBody>
          <a:bodyPr/>
          <a:lstStyle/>
          <a:p>
            <a:r>
              <a:rPr lang="ru-RU" dirty="0"/>
              <a:t>Методические рекомендации по работе в шаблоне</a:t>
            </a:r>
          </a:p>
        </p:txBody>
      </p:sp>
      <p:sp>
        <p:nvSpPr>
          <p:cNvPr id="10" name="Заголовок 9">
            <a:extLst>
              <a:ext uri="{FF2B5EF4-FFF2-40B4-BE49-F238E27FC236}">
                <a16:creationId xmlns:a16="http://schemas.microsoft.com/office/drawing/2014/main" id="{0281DF2A-CC30-0B32-799E-379C8396F828}"/>
              </a:ext>
            </a:extLst>
          </p:cNvPr>
          <p:cNvSpPr>
            <a:spLocks noGrp="1"/>
          </p:cNvSpPr>
          <p:nvPr>
            <p:ph type="title"/>
          </p:nvPr>
        </p:nvSpPr>
        <p:spPr>
          <a:prstGeom prst="rect">
            <a:avLst/>
          </a:prstGeom>
        </p:spPr>
        <p:txBody>
          <a:bodyPr/>
          <a:lstStyle/>
          <a:p>
            <a:r>
              <a:rPr lang="ru-RU" dirty="0">
                <a:solidFill>
                  <a:schemeClr val="bg2"/>
                </a:solidFill>
              </a:rPr>
              <a:t>ЦВЕТОВАЯ ПАЛИТРА</a:t>
            </a:r>
          </a:p>
        </p:txBody>
      </p:sp>
      <p:sp>
        <p:nvSpPr>
          <p:cNvPr id="101" name="Text 1">
            <a:extLst>
              <a:ext uri="{FF2B5EF4-FFF2-40B4-BE49-F238E27FC236}">
                <a16:creationId xmlns:a16="http://schemas.microsoft.com/office/drawing/2014/main" id="{C99DB2E9-2000-C3FF-2BBB-180EE22ACCF4}"/>
              </a:ext>
            </a:extLst>
          </p:cNvPr>
          <p:cNvSpPr/>
          <p:nvPr/>
        </p:nvSpPr>
        <p:spPr>
          <a:xfrm>
            <a:off x="1893312" y="1161803"/>
            <a:ext cx="3734071" cy="183043"/>
          </a:xfrm>
          <a:prstGeom prst="rect">
            <a:avLst/>
          </a:prstGeom>
          <a:noFill/>
          <a:ln/>
        </p:spPr>
        <p:txBody>
          <a:bodyPr wrap="square" lIns="0" tIns="0" rIns="0" bIns="0" rtlCol="0" anchor="ctr"/>
          <a:lstStyle/>
          <a:p>
            <a:pPr>
              <a:lnSpc>
                <a:spcPts val="1514"/>
              </a:lnSpc>
            </a:pPr>
            <a:r>
              <a:rPr lang="en-US" sz="1000" b="1" spc="-48" dirty="0" err="1">
                <a:solidFill>
                  <a:srgbClr val="333333"/>
                </a:solidFill>
                <a:latin typeface="+mn-lt"/>
                <a:ea typeface="Verdana Bold" pitchFamily="34" charset="-122"/>
              </a:rPr>
              <a:t>Основные</a:t>
            </a:r>
            <a:r>
              <a:rPr lang="en-US" sz="1000" b="1" spc="-48" dirty="0">
                <a:solidFill>
                  <a:srgbClr val="333333"/>
                </a:solidFill>
                <a:latin typeface="+mn-lt"/>
                <a:ea typeface="Verdana Bold" pitchFamily="34" charset="-122"/>
              </a:rPr>
              <a:t> </a:t>
            </a:r>
            <a:r>
              <a:rPr lang="en-US" sz="1000" b="1" spc="-48" dirty="0" err="1">
                <a:solidFill>
                  <a:srgbClr val="333333"/>
                </a:solidFill>
                <a:latin typeface="+mn-lt"/>
                <a:ea typeface="Verdana Bold" pitchFamily="34" charset="-122"/>
              </a:rPr>
              <a:t>цвета</a:t>
            </a:r>
            <a:endParaRPr lang="en-US" sz="1000" b="1" spc="-48" dirty="0">
              <a:solidFill>
                <a:srgbClr val="333333"/>
              </a:solidFill>
              <a:latin typeface="+mn-lt"/>
              <a:ea typeface="Verdana Bold" pitchFamily="34" charset="-122"/>
            </a:endParaRPr>
          </a:p>
        </p:txBody>
      </p:sp>
      <p:sp>
        <p:nvSpPr>
          <p:cNvPr id="102" name="Text 2">
            <a:extLst>
              <a:ext uri="{FF2B5EF4-FFF2-40B4-BE49-F238E27FC236}">
                <a16:creationId xmlns:a16="http://schemas.microsoft.com/office/drawing/2014/main" id="{8E341504-C6D9-B562-0C67-1F4161A2DDFA}"/>
              </a:ext>
            </a:extLst>
          </p:cNvPr>
          <p:cNvSpPr/>
          <p:nvPr/>
        </p:nvSpPr>
        <p:spPr>
          <a:xfrm>
            <a:off x="1893311" y="3544198"/>
            <a:ext cx="3734071" cy="183043"/>
          </a:xfrm>
          <a:prstGeom prst="rect">
            <a:avLst/>
          </a:prstGeom>
          <a:noFill/>
          <a:ln/>
        </p:spPr>
        <p:txBody>
          <a:bodyPr wrap="square" lIns="0" tIns="0" rIns="0" bIns="0" rtlCol="0" anchor="ctr"/>
          <a:lstStyle/>
          <a:p>
            <a:pPr>
              <a:lnSpc>
                <a:spcPts val="1514"/>
              </a:lnSpc>
            </a:pPr>
            <a:r>
              <a:rPr lang="en-US" sz="1000" b="1" spc="-48" dirty="0" err="1">
                <a:solidFill>
                  <a:srgbClr val="333333"/>
                </a:solidFill>
                <a:latin typeface="+mn-lt"/>
                <a:ea typeface="Verdana Bold" pitchFamily="34" charset="-122"/>
              </a:rPr>
              <a:t>Дополнительные</a:t>
            </a:r>
            <a:r>
              <a:rPr lang="en-US" sz="1000" b="1" spc="-48" dirty="0">
                <a:solidFill>
                  <a:srgbClr val="333333"/>
                </a:solidFill>
                <a:latin typeface="+mn-lt"/>
                <a:ea typeface="Verdana Bold" pitchFamily="34" charset="-122"/>
              </a:rPr>
              <a:t> </a:t>
            </a:r>
            <a:r>
              <a:rPr lang="en-US" sz="1000" b="1" spc="-48" dirty="0" err="1">
                <a:solidFill>
                  <a:srgbClr val="333333"/>
                </a:solidFill>
                <a:latin typeface="+mn-lt"/>
                <a:ea typeface="Verdana Bold" pitchFamily="34" charset="-122"/>
              </a:rPr>
              <a:t>цвета</a:t>
            </a:r>
            <a:endParaRPr lang="en-US" sz="1000" b="1" spc="-48" dirty="0">
              <a:solidFill>
                <a:srgbClr val="333333"/>
              </a:solidFill>
              <a:latin typeface="+mn-lt"/>
              <a:ea typeface="Verdana Bold" pitchFamily="34" charset="-122"/>
            </a:endParaRPr>
          </a:p>
        </p:txBody>
      </p:sp>
      <p:pic>
        <p:nvPicPr>
          <p:cNvPr id="103" name="Image 0" descr="preencoded.png">
            <a:extLst>
              <a:ext uri="{FF2B5EF4-FFF2-40B4-BE49-F238E27FC236}">
                <a16:creationId xmlns:a16="http://schemas.microsoft.com/office/drawing/2014/main" id="{64FBEE49-D94B-6555-110F-70D4585BD118}"/>
              </a:ext>
            </a:extLst>
          </p:cNvPr>
          <p:cNvPicPr>
            <a:picLocks/>
          </p:cNvPicPr>
          <p:nvPr/>
        </p:nvPicPr>
        <p:blipFill>
          <a:blip r:embed="rId2">
            <a:extLst>
              <a:ext uri="{96DAC541-7B7A-43D3-8B79-37D633B846F1}">
                <asvg:svgBlip xmlns:asvg="http://schemas.microsoft.com/office/drawing/2016/SVG/main" xmlns="" r:embed="rId3"/>
              </a:ext>
            </a:extLst>
          </a:blip>
          <a:srcRect/>
          <a:stretch/>
        </p:blipFill>
        <p:spPr>
          <a:xfrm>
            <a:off x="1893311" y="1502615"/>
            <a:ext cx="1140581" cy="1082642"/>
          </a:xfrm>
          <a:prstGeom prst="rect">
            <a:avLst/>
          </a:prstGeom>
        </p:spPr>
      </p:pic>
      <p:pic>
        <p:nvPicPr>
          <p:cNvPr id="104" name="Image 3" descr="preencoded.png">
            <a:extLst>
              <a:ext uri="{FF2B5EF4-FFF2-40B4-BE49-F238E27FC236}">
                <a16:creationId xmlns:a16="http://schemas.microsoft.com/office/drawing/2014/main" id="{38AEA47A-31CD-B854-B944-39076901534C}"/>
              </a:ext>
            </a:extLst>
          </p:cNvPr>
          <p:cNvPicPr>
            <a:picLocks noChangeAspect="1"/>
          </p:cNvPicPr>
          <p:nvPr/>
        </p:nvPicPr>
        <p:blipFill>
          <a:blip r:embed="rId4">
            <a:extLst>
              <a:ext uri="{96DAC541-7B7A-43D3-8B79-37D633B846F1}">
                <asvg:svgBlip xmlns:asvg="http://schemas.microsoft.com/office/drawing/2016/SVG/main" xmlns="" r:embed="rId5"/>
              </a:ext>
            </a:extLst>
          </a:blip>
          <a:srcRect/>
          <a:stretch/>
        </p:blipFill>
        <p:spPr>
          <a:xfrm>
            <a:off x="3214186" y="1502615"/>
            <a:ext cx="1140581" cy="1082642"/>
          </a:xfrm>
          <a:prstGeom prst="rect">
            <a:avLst/>
          </a:prstGeom>
        </p:spPr>
      </p:pic>
      <p:pic>
        <p:nvPicPr>
          <p:cNvPr id="105" name="Image 6" descr="preencoded.png">
            <a:extLst>
              <a:ext uri="{FF2B5EF4-FFF2-40B4-BE49-F238E27FC236}">
                <a16:creationId xmlns:a16="http://schemas.microsoft.com/office/drawing/2014/main" id="{33F3A072-027D-B637-AAC7-A73E35312FEA}"/>
              </a:ext>
            </a:extLst>
          </p:cNvPr>
          <p:cNvPicPr>
            <a:picLocks noChangeAspect="1"/>
          </p:cNvPicPr>
          <p:nvPr/>
        </p:nvPicPr>
        <p:blipFill>
          <a:blip r:embed="rId6">
            <a:extLst>
              <a:ext uri="{96DAC541-7B7A-43D3-8B79-37D633B846F1}">
                <asvg:svgBlip xmlns:asvg="http://schemas.microsoft.com/office/drawing/2016/SVG/main" xmlns="" r:embed="rId7"/>
              </a:ext>
            </a:extLst>
          </a:blip>
          <a:srcRect/>
          <a:stretch/>
        </p:blipFill>
        <p:spPr>
          <a:xfrm>
            <a:off x="4535061" y="1502623"/>
            <a:ext cx="1140581" cy="1082642"/>
          </a:xfrm>
          <a:prstGeom prst="rect">
            <a:avLst/>
          </a:prstGeom>
        </p:spPr>
      </p:pic>
      <p:pic>
        <p:nvPicPr>
          <p:cNvPr id="106" name="Image 9" descr="preencoded.png">
            <a:extLst>
              <a:ext uri="{FF2B5EF4-FFF2-40B4-BE49-F238E27FC236}">
                <a16:creationId xmlns:a16="http://schemas.microsoft.com/office/drawing/2014/main" id="{3BD4459C-7E4E-9AD1-7848-403C2033ED7F}"/>
              </a:ext>
            </a:extLst>
          </p:cNvPr>
          <p:cNvPicPr>
            <a:picLocks noChangeAspect="1"/>
          </p:cNvPicPr>
          <p:nvPr/>
        </p:nvPicPr>
        <p:blipFill>
          <a:blip r:embed="rId8">
            <a:extLst>
              <a:ext uri="{96DAC541-7B7A-43D3-8B79-37D633B846F1}">
                <asvg:svgBlip xmlns:asvg="http://schemas.microsoft.com/office/drawing/2016/SVG/main" xmlns="" r:embed="rId9"/>
              </a:ext>
            </a:extLst>
          </a:blip>
          <a:srcRect/>
          <a:stretch/>
        </p:blipFill>
        <p:spPr>
          <a:xfrm>
            <a:off x="5855936" y="1502615"/>
            <a:ext cx="1140581" cy="1082642"/>
          </a:xfrm>
          <a:prstGeom prst="rect">
            <a:avLst/>
          </a:prstGeom>
        </p:spPr>
      </p:pic>
      <p:sp>
        <p:nvSpPr>
          <p:cNvPr id="107" name="Text 3">
            <a:extLst>
              <a:ext uri="{FF2B5EF4-FFF2-40B4-BE49-F238E27FC236}">
                <a16:creationId xmlns:a16="http://schemas.microsoft.com/office/drawing/2014/main" id="{8E74E95E-DC3D-302D-64ED-552F53671843}"/>
              </a:ext>
            </a:extLst>
          </p:cNvPr>
          <p:cNvSpPr/>
          <p:nvPr/>
        </p:nvSpPr>
        <p:spPr>
          <a:xfrm>
            <a:off x="1951390" y="2397829"/>
            <a:ext cx="622345" cy="133122"/>
          </a:xfrm>
          <a:prstGeom prst="rect">
            <a:avLst/>
          </a:prstGeom>
          <a:noFill/>
          <a:ln/>
        </p:spPr>
        <p:txBody>
          <a:bodyPr wrap="square" lIns="0" tIns="0" rIns="0" bIns="0" rtlCol="0" anchor="t"/>
          <a:lstStyle/>
          <a:p>
            <a:pPr>
              <a:lnSpc>
                <a:spcPts val="1153"/>
              </a:lnSpc>
            </a:pPr>
            <a:r>
              <a:rPr lang="en-US" sz="800" b="1" spc="-48" dirty="0">
                <a:solidFill>
                  <a:schemeClr val="bg1"/>
                </a:solidFill>
                <a:latin typeface="+mn-lt"/>
                <a:ea typeface="Verdana Bold" pitchFamily="34" charset="-122"/>
                <a:cs typeface="Verdana Bold" pitchFamily="34" charset="-120"/>
              </a:rPr>
              <a:t>#004494</a:t>
            </a:r>
            <a:endParaRPr lang="en-US" sz="800" dirty="0">
              <a:solidFill>
                <a:schemeClr val="bg1"/>
              </a:solidFill>
              <a:latin typeface="+mn-lt"/>
            </a:endParaRPr>
          </a:p>
        </p:txBody>
      </p:sp>
      <p:sp>
        <p:nvSpPr>
          <p:cNvPr id="109" name="Text 9">
            <a:extLst>
              <a:ext uri="{FF2B5EF4-FFF2-40B4-BE49-F238E27FC236}">
                <a16:creationId xmlns:a16="http://schemas.microsoft.com/office/drawing/2014/main" id="{5BD2A6C9-42AC-F62D-ED5B-386B8D42FEA7}"/>
              </a:ext>
            </a:extLst>
          </p:cNvPr>
          <p:cNvSpPr/>
          <p:nvPr/>
        </p:nvSpPr>
        <p:spPr>
          <a:xfrm>
            <a:off x="3283663" y="2397829"/>
            <a:ext cx="634548" cy="146434"/>
          </a:xfrm>
          <a:prstGeom prst="rect">
            <a:avLst/>
          </a:prstGeom>
          <a:noFill/>
          <a:ln/>
        </p:spPr>
        <p:txBody>
          <a:bodyPr wrap="square" lIns="0" tIns="0" rIns="0" bIns="0" rtlCol="0" anchor="t"/>
          <a:lstStyle/>
          <a:p>
            <a:pPr>
              <a:lnSpc>
                <a:spcPts val="1153"/>
              </a:lnSpc>
            </a:pPr>
            <a:r>
              <a:rPr lang="en-US" sz="800" b="1" spc="-48" dirty="0">
                <a:solidFill>
                  <a:schemeClr val="bg1"/>
                </a:solidFill>
                <a:latin typeface="+mn-lt"/>
                <a:ea typeface="Verdana Bold" pitchFamily="34" charset="-122"/>
              </a:rPr>
              <a:t>#0093D1</a:t>
            </a:r>
          </a:p>
        </p:txBody>
      </p:sp>
      <p:sp>
        <p:nvSpPr>
          <p:cNvPr id="111" name="Text 15">
            <a:extLst>
              <a:ext uri="{FF2B5EF4-FFF2-40B4-BE49-F238E27FC236}">
                <a16:creationId xmlns:a16="http://schemas.microsoft.com/office/drawing/2014/main" id="{DF408497-EBC6-DD8F-5795-6FCAD4493D8E}"/>
              </a:ext>
            </a:extLst>
          </p:cNvPr>
          <p:cNvSpPr/>
          <p:nvPr/>
        </p:nvSpPr>
        <p:spPr>
          <a:xfrm>
            <a:off x="4600446" y="2397829"/>
            <a:ext cx="622345" cy="146434"/>
          </a:xfrm>
          <a:prstGeom prst="rect">
            <a:avLst/>
          </a:prstGeom>
          <a:noFill/>
          <a:ln/>
        </p:spPr>
        <p:txBody>
          <a:bodyPr wrap="square" lIns="0" tIns="0" rIns="0" bIns="0" rtlCol="0" anchor="t"/>
          <a:lstStyle/>
          <a:p>
            <a:pPr>
              <a:lnSpc>
                <a:spcPts val="1153"/>
              </a:lnSpc>
            </a:pPr>
            <a:r>
              <a:rPr lang="en-US" sz="800" b="1" spc="-48" dirty="0">
                <a:solidFill>
                  <a:schemeClr val="bg1"/>
                </a:solidFill>
                <a:latin typeface="+mn-lt"/>
                <a:ea typeface="Verdana Bold" pitchFamily="34" charset="-122"/>
              </a:rPr>
              <a:t>#333333</a:t>
            </a:r>
          </a:p>
        </p:txBody>
      </p:sp>
      <p:sp>
        <p:nvSpPr>
          <p:cNvPr id="113" name="Text 21">
            <a:extLst>
              <a:ext uri="{FF2B5EF4-FFF2-40B4-BE49-F238E27FC236}">
                <a16:creationId xmlns:a16="http://schemas.microsoft.com/office/drawing/2014/main" id="{0B910E8C-D44A-E665-01DD-84FDA83AE0F6}"/>
              </a:ext>
            </a:extLst>
          </p:cNvPr>
          <p:cNvSpPr/>
          <p:nvPr/>
        </p:nvSpPr>
        <p:spPr>
          <a:xfrm>
            <a:off x="5898092" y="2397829"/>
            <a:ext cx="573534"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rPr>
              <a:t>#FFFFFF</a:t>
            </a:r>
          </a:p>
        </p:txBody>
      </p:sp>
      <p:sp>
        <p:nvSpPr>
          <p:cNvPr id="119" name="Text 3">
            <a:extLst>
              <a:ext uri="{FF2B5EF4-FFF2-40B4-BE49-F238E27FC236}">
                <a16:creationId xmlns:a16="http://schemas.microsoft.com/office/drawing/2014/main" id="{3FEFE98C-CADB-ED56-B134-C74505CDD60E}"/>
              </a:ext>
            </a:extLst>
          </p:cNvPr>
          <p:cNvSpPr/>
          <p:nvPr/>
        </p:nvSpPr>
        <p:spPr>
          <a:xfrm>
            <a:off x="1893311" y="4927225"/>
            <a:ext cx="622345"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#3D7DC9</a:t>
            </a:r>
          </a:p>
        </p:txBody>
      </p:sp>
      <p:sp>
        <p:nvSpPr>
          <p:cNvPr id="121" name="Text 9">
            <a:extLst>
              <a:ext uri="{FF2B5EF4-FFF2-40B4-BE49-F238E27FC236}">
                <a16:creationId xmlns:a16="http://schemas.microsoft.com/office/drawing/2014/main" id="{8402770C-E95A-AFD5-C5FE-6004BD3C3744}"/>
              </a:ext>
            </a:extLst>
          </p:cNvPr>
          <p:cNvSpPr/>
          <p:nvPr/>
        </p:nvSpPr>
        <p:spPr>
          <a:xfrm>
            <a:off x="3210642" y="4927225"/>
            <a:ext cx="634548"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#1461AD</a:t>
            </a:r>
            <a:endParaRPr lang="en-US" sz="800" dirty="0">
              <a:solidFill>
                <a:schemeClr val="tx1"/>
              </a:solidFill>
              <a:latin typeface="+mn-lt"/>
            </a:endParaRPr>
          </a:p>
        </p:txBody>
      </p:sp>
      <p:sp>
        <p:nvSpPr>
          <p:cNvPr id="123" name="Text 15">
            <a:extLst>
              <a:ext uri="{FF2B5EF4-FFF2-40B4-BE49-F238E27FC236}">
                <a16:creationId xmlns:a16="http://schemas.microsoft.com/office/drawing/2014/main" id="{A63D8081-8CB7-F554-663F-67F35812490E}"/>
              </a:ext>
            </a:extLst>
          </p:cNvPr>
          <p:cNvSpPr/>
          <p:nvPr/>
        </p:nvSpPr>
        <p:spPr>
          <a:xfrm>
            <a:off x="4527975" y="4927225"/>
            <a:ext cx="622345"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#90939B</a:t>
            </a:r>
            <a:endParaRPr lang="en-US" sz="800" dirty="0">
              <a:solidFill>
                <a:schemeClr val="tx1"/>
              </a:solidFill>
              <a:latin typeface="+mn-lt"/>
            </a:endParaRPr>
          </a:p>
        </p:txBody>
      </p:sp>
      <p:sp>
        <p:nvSpPr>
          <p:cNvPr id="125" name="Text 21">
            <a:extLst>
              <a:ext uri="{FF2B5EF4-FFF2-40B4-BE49-F238E27FC236}">
                <a16:creationId xmlns:a16="http://schemas.microsoft.com/office/drawing/2014/main" id="{67FF46CF-BAA6-6EE7-94B1-CB839A8F5E18}"/>
              </a:ext>
            </a:extLst>
          </p:cNvPr>
          <p:cNvSpPr/>
          <p:nvPr/>
        </p:nvSpPr>
        <p:spPr>
          <a:xfrm>
            <a:off x="5821805" y="4927225"/>
            <a:ext cx="573534"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#E7E6E6</a:t>
            </a:r>
            <a:endParaRPr lang="en-US" sz="800" dirty="0">
              <a:solidFill>
                <a:schemeClr val="tx1"/>
              </a:solidFill>
              <a:latin typeface="+mn-lt"/>
            </a:endParaRPr>
          </a:p>
        </p:txBody>
      </p:sp>
      <p:pic>
        <p:nvPicPr>
          <p:cNvPr id="139" name="Image 1" descr="preencoded.png">
            <a:extLst>
              <a:ext uri="{FF2B5EF4-FFF2-40B4-BE49-F238E27FC236}">
                <a16:creationId xmlns:a16="http://schemas.microsoft.com/office/drawing/2014/main" id="{13E78805-D515-5541-D4B6-7F3E6B0AABE4}"/>
              </a:ext>
            </a:extLst>
          </p:cNvPr>
          <p:cNvPicPr>
            <a:picLocks/>
          </p:cNvPicPr>
          <p:nvPr/>
        </p:nvPicPr>
        <p:blipFill>
          <a:blip r:embed="rId10">
            <a:extLst>
              <a:ext uri="{96DAC541-7B7A-43D3-8B79-37D633B846F1}">
                <asvg:svgBlip xmlns:asvg="http://schemas.microsoft.com/office/drawing/2016/SVG/main" xmlns="" r:embed="rId11"/>
              </a:ext>
            </a:extLst>
          </a:blip>
          <a:srcRect/>
          <a:stretch/>
        </p:blipFill>
        <p:spPr>
          <a:xfrm>
            <a:off x="1893311" y="4217435"/>
            <a:ext cx="1207114" cy="568800"/>
          </a:xfrm>
          <a:prstGeom prst="rect">
            <a:avLst/>
          </a:prstGeom>
        </p:spPr>
      </p:pic>
      <p:pic>
        <p:nvPicPr>
          <p:cNvPr id="140" name="Image 5" descr="preencoded.png">
            <a:extLst>
              <a:ext uri="{FF2B5EF4-FFF2-40B4-BE49-F238E27FC236}">
                <a16:creationId xmlns:a16="http://schemas.microsoft.com/office/drawing/2014/main" id="{842C5688-5303-E04F-EEE3-DD48A0F88BBE}"/>
              </a:ext>
            </a:extLst>
          </p:cNvPr>
          <p:cNvPicPr>
            <a:picLocks/>
          </p:cNvPicPr>
          <p:nvPr/>
        </p:nvPicPr>
        <p:blipFill>
          <a:blip r:embed="rId12">
            <a:extLst>
              <a:ext uri="{96DAC541-7B7A-43D3-8B79-37D633B846F1}">
                <asvg:svgBlip xmlns:asvg="http://schemas.microsoft.com/office/drawing/2016/SVG/main" xmlns="" r:embed="rId13"/>
              </a:ext>
            </a:extLst>
          </a:blip>
          <a:srcRect/>
          <a:stretch/>
        </p:blipFill>
        <p:spPr>
          <a:xfrm>
            <a:off x="5821805" y="4217435"/>
            <a:ext cx="1174712" cy="568800"/>
          </a:xfrm>
          <a:prstGeom prst="rect">
            <a:avLst/>
          </a:prstGeom>
        </p:spPr>
      </p:pic>
      <p:pic>
        <p:nvPicPr>
          <p:cNvPr id="141" name="Image 7" descr="preencoded.png">
            <a:extLst>
              <a:ext uri="{FF2B5EF4-FFF2-40B4-BE49-F238E27FC236}">
                <a16:creationId xmlns:a16="http://schemas.microsoft.com/office/drawing/2014/main" id="{7DED6F19-3060-FFDD-FE84-59AAC2CFEA1A}"/>
              </a:ext>
            </a:extLst>
          </p:cNvPr>
          <p:cNvPicPr>
            <a:picLocks/>
          </p:cNvPicPr>
          <p:nvPr/>
        </p:nvPicPr>
        <p:blipFill>
          <a:blip r:embed="rId14">
            <a:extLst>
              <a:ext uri="{96DAC541-7B7A-43D3-8B79-37D633B846F1}">
                <asvg:svgBlip xmlns:asvg="http://schemas.microsoft.com/office/drawing/2016/SVG/main" xmlns="" r:embed="rId15"/>
              </a:ext>
            </a:extLst>
          </a:blip>
          <a:srcRect/>
          <a:stretch/>
        </p:blipFill>
        <p:spPr>
          <a:xfrm>
            <a:off x="3210642" y="4217435"/>
            <a:ext cx="1207114" cy="568800"/>
          </a:xfrm>
          <a:prstGeom prst="rect">
            <a:avLst/>
          </a:prstGeom>
        </p:spPr>
      </p:pic>
      <p:pic>
        <p:nvPicPr>
          <p:cNvPr id="142" name="Image 11" descr="preencoded.png">
            <a:extLst>
              <a:ext uri="{FF2B5EF4-FFF2-40B4-BE49-F238E27FC236}">
                <a16:creationId xmlns:a16="http://schemas.microsoft.com/office/drawing/2014/main" id="{D7847103-91E8-92FF-989E-5152303EF297}"/>
              </a:ext>
            </a:extLst>
          </p:cNvPr>
          <p:cNvPicPr>
            <a:picLocks/>
          </p:cNvPicPr>
          <p:nvPr/>
        </p:nvPicPr>
        <p:blipFill>
          <a:blip r:embed="rId16">
            <a:extLst>
              <a:ext uri="{96DAC541-7B7A-43D3-8B79-37D633B846F1}">
                <asvg:svgBlip xmlns:asvg="http://schemas.microsoft.com/office/drawing/2016/SVG/main" xmlns="" r:embed="rId17"/>
              </a:ext>
            </a:extLst>
          </a:blip>
          <a:srcRect/>
          <a:stretch/>
        </p:blipFill>
        <p:spPr>
          <a:xfrm>
            <a:off x="4527974" y="4217435"/>
            <a:ext cx="1174712" cy="568800"/>
          </a:xfrm>
          <a:prstGeom prst="rect">
            <a:avLst/>
          </a:prstGeom>
        </p:spPr>
      </p:pic>
      <p:sp>
        <p:nvSpPr>
          <p:cNvPr id="154" name="Text 7">
            <a:extLst>
              <a:ext uri="{FF2B5EF4-FFF2-40B4-BE49-F238E27FC236}">
                <a16:creationId xmlns:a16="http://schemas.microsoft.com/office/drawing/2014/main" id="{80878049-E832-771C-6F6A-D51276D4FB74}"/>
              </a:ext>
            </a:extLst>
          </p:cNvPr>
          <p:cNvSpPr/>
          <p:nvPr/>
        </p:nvSpPr>
        <p:spPr>
          <a:xfrm>
            <a:off x="1893310" y="5918181"/>
            <a:ext cx="638988"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#EBBB00</a:t>
            </a:r>
            <a:endParaRPr lang="en-US" sz="800" dirty="0">
              <a:solidFill>
                <a:schemeClr val="tx1"/>
              </a:solidFill>
              <a:latin typeface="+mn-lt"/>
            </a:endParaRPr>
          </a:p>
        </p:txBody>
      </p:sp>
      <p:sp>
        <p:nvSpPr>
          <p:cNvPr id="156" name="Text 11">
            <a:extLst>
              <a:ext uri="{FF2B5EF4-FFF2-40B4-BE49-F238E27FC236}">
                <a16:creationId xmlns:a16="http://schemas.microsoft.com/office/drawing/2014/main" id="{53EA36BD-6E3F-750C-E37D-40023FAD8AA0}"/>
              </a:ext>
            </a:extLst>
          </p:cNvPr>
          <p:cNvSpPr/>
          <p:nvPr/>
        </p:nvSpPr>
        <p:spPr>
          <a:xfrm>
            <a:off x="2931149" y="5918181"/>
            <a:ext cx="819797" cy="1648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#01B9A9</a:t>
            </a:r>
            <a:endParaRPr lang="en-US" sz="800" dirty="0">
              <a:solidFill>
                <a:schemeClr val="tx1"/>
              </a:solidFill>
              <a:latin typeface="+mn-lt"/>
            </a:endParaRPr>
          </a:p>
        </p:txBody>
      </p:sp>
      <p:sp>
        <p:nvSpPr>
          <p:cNvPr id="158" name="Text 19">
            <a:extLst>
              <a:ext uri="{FF2B5EF4-FFF2-40B4-BE49-F238E27FC236}">
                <a16:creationId xmlns:a16="http://schemas.microsoft.com/office/drawing/2014/main" id="{BB33480D-70CB-469F-0B44-F528EA5DEEBE}"/>
              </a:ext>
            </a:extLst>
          </p:cNvPr>
          <p:cNvSpPr/>
          <p:nvPr/>
        </p:nvSpPr>
        <p:spPr>
          <a:xfrm>
            <a:off x="5018578" y="5918181"/>
            <a:ext cx="629158"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#C13733</a:t>
            </a:r>
            <a:endParaRPr lang="en-US" sz="800" dirty="0">
              <a:solidFill>
                <a:schemeClr val="tx1"/>
              </a:solidFill>
              <a:latin typeface="+mn-lt"/>
            </a:endParaRPr>
          </a:p>
        </p:txBody>
      </p:sp>
      <p:sp>
        <p:nvSpPr>
          <p:cNvPr id="161" name="Text 27">
            <a:extLst>
              <a:ext uri="{FF2B5EF4-FFF2-40B4-BE49-F238E27FC236}">
                <a16:creationId xmlns:a16="http://schemas.microsoft.com/office/drawing/2014/main" id="{7581BDF4-2769-7C00-05E8-A0F96068374F}"/>
              </a:ext>
            </a:extLst>
          </p:cNvPr>
          <p:cNvSpPr/>
          <p:nvPr/>
        </p:nvSpPr>
        <p:spPr>
          <a:xfrm>
            <a:off x="3975406" y="5918181"/>
            <a:ext cx="624242"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#96DDB8</a:t>
            </a:r>
            <a:endParaRPr lang="en-US" sz="800" dirty="0">
              <a:solidFill>
                <a:schemeClr val="tx1"/>
              </a:solidFill>
              <a:latin typeface="+mn-lt"/>
            </a:endParaRPr>
          </a:p>
        </p:txBody>
      </p:sp>
      <p:pic>
        <p:nvPicPr>
          <p:cNvPr id="151" name="Image 4" descr="preencoded.png">
            <a:extLst>
              <a:ext uri="{FF2B5EF4-FFF2-40B4-BE49-F238E27FC236}">
                <a16:creationId xmlns:a16="http://schemas.microsoft.com/office/drawing/2014/main" id="{00AC6E03-8FC0-387C-6F8B-134268D6B462}"/>
              </a:ext>
            </a:extLst>
          </p:cNvPr>
          <p:cNvPicPr>
            <a:picLocks/>
          </p:cNvPicPr>
          <p:nvPr/>
        </p:nvPicPr>
        <p:blipFill>
          <a:blip r:embed="rId18">
            <a:extLst>
              <a:ext uri="{96DAC541-7B7A-43D3-8B79-37D633B846F1}">
                <asvg:svgBlip xmlns:asvg="http://schemas.microsoft.com/office/drawing/2016/SVG/main" xmlns="" r:embed="rId19"/>
              </a:ext>
            </a:extLst>
          </a:blip>
          <a:srcRect/>
          <a:stretch/>
        </p:blipFill>
        <p:spPr>
          <a:xfrm>
            <a:off x="2935066" y="5201674"/>
            <a:ext cx="936181" cy="568800"/>
          </a:xfrm>
          <a:prstGeom prst="rect">
            <a:avLst/>
          </a:prstGeom>
        </p:spPr>
      </p:pic>
      <p:pic>
        <p:nvPicPr>
          <p:cNvPr id="152" name="Image 8" descr="preencoded.png">
            <a:extLst>
              <a:ext uri="{FF2B5EF4-FFF2-40B4-BE49-F238E27FC236}">
                <a16:creationId xmlns:a16="http://schemas.microsoft.com/office/drawing/2014/main" id="{BD01C09A-B153-1D02-1ADE-E0BBF8722284}"/>
              </a:ext>
            </a:extLst>
          </p:cNvPr>
          <p:cNvPicPr>
            <a:picLocks/>
          </p:cNvPicPr>
          <p:nvPr/>
        </p:nvPicPr>
        <p:blipFill>
          <a:blip r:embed="rId20">
            <a:extLst>
              <a:ext uri="{96DAC541-7B7A-43D3-8B79-37D633B846F1}">
                <asvg:svgBlip xmlns:asvg="http://schemas.microsoft.com/office/drawing/2016/SVG/main" xmlns="" r:embed="rId21"/>
              </a:ext>
            </a:extLst>
          </a:blip>
          <a:srcRect/>
          <a:stretch/>
        </p:blipFill>
        <p:spPr>
          <a:xfrm>
            <a:off x="5018579" y="5201674"/>
            <a:ext cx="936181" cy="568800"/>
          </a:xfrm>
          <a:prstGeom prst="rect">
            <a:avLst/>
          </a:prstGeom>
        </p:spPr>
      </p:pic>
      <p:pic>
        <p:nvPicPr>
          <p:cNvPr id="153" name="Image 10" descr="preencoded.png">
            <a:extLst>
              <a:ext uri="{FF2B5EF4-FFF2-40B4-BE49-F238E27FC236}">
                <a16:creationId xmlns:a16="http://schemas.microsoft.com/office/drawing/2014/main" id="{E8C8129A-64CD-652A-B683-5DF5A4FA3221}"/>
              </a:ext>
            </a:extLst>
          </p:cNvPr>
          <p:cNvPicPr>
            <a:picLocks/>
          </p:cNvPicPr>
          <p:nvPr/>
        </p:nvPicPr>
        <p:blipFill>
          <a:blip r:embed="rId22">
            <a:extLst>
              <a:ext uri="{96DAC541-7B7A-43D3-8B79-37D633B846F1}">
                <asvg:svgBlip xmlns:asvg="http://schemas.microsoft.com/office/drawing/2016/SVG/main" xmlns="" r:embed="rId23"/>
              </a:ext>
            </a:extLst>
          </a:blip>
          <a:srcRect/>
          <a:stretch/>
        </p:blipFill>
        <p:spPr>
          <a:xfrm>
            <a:off x="1893310" y="5201674"/>
            <a:ext cx="936181" cy="568800"/>
          </a:xfrm>
          <a:prstGeom prst="rect">
            <a:avLst/>
          </a:prstGeom>
        </p:spPr>
      </p:pic>
      <p:pic>
        <p:nvPicPr>
          <p:cNvPr id="160" name="Image 5" descr="preencoded.png">
            <a:extLst>
              <a:ext uri="{FF2B5EF4-FFF2-40B4-BE49-F238E27FC236}">
                <a16:creationId xmlns:a16="http://schemas.microsoft.com/office/drawing/2014/main" id="{7B588931-58E5-815F-FEB7-68713FE24765}"/>
              </a:ext>
            </a:extLst>
          </p:cNvPr>
          <p:cNvPicPr>
            <a:picLocks/>
          </p:cNvPicPr>
          <p:nvPr/>
        </p:nvPicPr>
        <p:blipFill>
          <a:blip r:embed="rId24">
            <a:extLst>
              <a:ext uri="{96DAC541-7B7A-43D3-8B79-37D633B846F1}">
                <asvg:svgBlip xmlns:asvg="http://schemas.microsoft.com/office/drawing/2016/SVG/main" xmlns="" r:embed="rId25"/>
              </a:ext>
            </a:extLst>
          </a:blip>
          <a:srcRect/>
          <a:stretch/>
        </p:blipFill>
        <p:spPr>
          <a:xfrm>
            <a:off x="3976823" y="5201674"/>
            <a:ext cx="936181" cy="568800"/>
          </a:xfrm>
          <a:prstGeom prst="rect">
            <a:avLst/>
          </a:prstGeom>
        </p:spPr>
      </p:pic>
      <p:pic>
        <p:nvPicPr>
          <p:cNvPr id="163" name="Image 8" descr="preencoded.png">
            <a:extLst>
              <a:ext uri="{FF2B5EF4-FFF2-40B4-BE49-F238E27FC236}">
                <a16:creationId xmlns:a16="http://schemas.microsoft.com/office/drawing/2014/main" id="{DE4A8A77-BD24-78C2-7DD0-C438C80C0BA8}"/>
              </a:ext>
            </a:extLst>
          </p:cNvPr>
          <p:cNvPicPr>
            <a:picLocks/>
          </p:cNvPicPr>
          <p:nvPr/>
        </p:nvPicPr>
        <p:blipFill>
          <a:blip r:embed="rId26">
            <a:extLst>
              <a:ext uri="{96DAC541-7B7A-43D3-8B79-37D633B846F1}">
                <asvg:svgBlip xmlns:asvg="http://schemas.microsoft.com/office/drawing/2016/SVG/main" xmlns="" r:embed="rId27"/>
              </a:ext>
            </a:extLst>
          </a:blip>
          <a:srcRect/>
          <a:stretch/>
        </p:blipFill>
        <p:spPr>
          <a:xfrm>
            <a:off x="6060336" y="5201674"/>
            <a:ext cx="936181" cy="568800"/>
          </a:xfrm>
          <a:prstGeom prst="rect">
            <a:avLst/>
          </a:prstGeom>
        </p:spPr>
      </p:pic>
      <p:sp>
        <p:nvSpPr>
          <p:cNvPr id="164" name="Text 19">
            <a:extLst>
              <a:ext uri="{FF2B5EF4-FFF2-40B4-BE49-F238E27FC236}">
                <a16:creationId xmlns:a16="http://schemas.microsoft.com/office/drawing/2014/main" id="{050E9C7C-457C-8F25-65CE-A6D18D6D43C0}"/>
              </a:ext>
            </a:extLst>
          </p:cNvPr>
          <p:cNvSpPr/>
          <p:nvPr/>
        </p:nvSpPr>
        <p:spPr>
          <a:xfrm>
            <a:off x="6060335" y="5918181"/>
            <a:ext cx="629158" cy="146434"/>
          </a:xfrm>
          <a:prstGeom prst="rect">
            <a:avLst/>
          </a:prstGeom>
          <a:noFill/>
          <a:ln/>
        </p:spPr>
        <p:txBody>
          <a:bodyPr wrap="square" lIns="0" tIns="0" rIns="0" bIns="0" rtlCol="0" anchor="t"/>
          <a:lstStyle/>
          <a:p>
            <a:pPr>
              <a:lnSpc>
                <a:spcPts val="1153"/>
              </a:lnSpc>
            </a:pPr>
            <a:r>
              <a:rPr lang="en-US" sz="800" b="1" spc="-48" dirty="0">
                <a:solidFill>
                  <a:schemeClr val="tx1"/>
                </a:solidFill>
                <a:latin typeface="+mn-lt"/>
                <a:ea typeface="Verdana Bold" pitchFamily="34" charset="-122"/>
                <a:cs typeface="Verdana Bold" pitchFamily="34" charset="-120"/>
              </a:rPr>
              <a:t>#FFA298</a:t>
            </a:r>
            <a:endParaRPr lang="en-US" sz="800" dirty="0">
              <a:solidFill>
                <a:schemeClr val="tx1"/>
              </a:solidFill>
              <a:latin typeface="+mn-lt"/>
            </a:endParaRPr>
          </a:p>
        </p:txBody>
      </p:sp>
      <p:sp>
        <p:nvSpPr>
          <p:cNvPr id="166" name="Текст 17">
            <a:extLst>
              <a:ext uri="{FF2B5EF4-FFF2-40B4-BE49-F238E27FC236}">
                <a16:creationId xmlns:a16="http://schemas.microsoft.com/office/drawing/2014/main" id="{F9CAC340-DF03-0BE5-CB5B-37C611759F1A}"/>
              </a:ext>
            </a:extLst>
          </p:cNvPr>
          <p:cNvSpPr>
            <a:spLocks noGrp="1"/>
          </p:cNvSpPr>
          <p:nvPr>
            <p:ph type="body" sz="quarter" idx="17"/>
          </p:nvPr>
        </p:nvSpPr>
        <p:spPr>
          <a:xfrm>
            <a:off x="7520942" y="3795352"/>
            <a:ext cx="2931159" cy="1520782"/>
          </a:xfrm>
        </p:spPr>
        <p:txBody>
          <a:bodyPr lIns="0" tIns="0" rIns="0" bIns="0"/>
          <a:lstStyle/>
          <a:p>
            <a:pPr marL="171459" indent="-171459">
              <a:lnSpc>
                <a:spcPts val="1250"/>
              </a:lnSpc>
              <a:spcBef>
                <a:spcPts val="400"/>
              </a:spcBef>
              <a:buClr>
                <a:srgbClr val="009FE3"/>
              </a:buClr>
              <a:buSzPct val="140000"/>
              <a:buFont typeface="Arial" panose="020B0604020202020204" pitchFamily="34" charset="0"/>
              <a:buChar char="•"/>
            </a:pPr>
            <a:r>
              <a:rPr lang="ru-RU" sz="800" dirty="0">
                <a:solidFill>
                  <a:srgbClr val="333333"/>
                </a:solidFill>
                <a:cs typeface="Arial"/>
              </a:rPr>
              <a:t>Использование более трех различных цветов на одном слайде не рекомендуется. Это ухудшает восприятие информации и качество дизайна презентации.</a:t>
            </a:r>
          </a:p>
          <a:p>
            <a:pPr marL="171459" indent="-171459">
              <a:lnSpc>
                <a:spcPts val="1250"/>
              </a:lnSpc>
              <a:spcBef>
                <a:spcPts val="400"/>
              </a:spcBef>
              <a:buClr>
                <a:srgbClr val="009FE3"/>
              </a:buClr>
              <a:buSzPct val="140000"/>
              <a:buFont typeface="Arial" panose="020B0604020202020204" pitchFamily="34" charset="0"/>
              <a:buChar char="•"/>
            </a:pPr>
            <a:r>
              <a:rPr lang="ru-RU" sz="800" dirty="0">
                <a:solidFill>
                  <a:srgbClr val="333333"/>
                </a:solidFill>
                <a:cs typeface="Arial"/>
              </a:rPr>
              <a:t>Все цвета включены в шаблон.</a:t>
            </a:r>
          </a:p>
          <a:p>
            <a:pPr marL="171459" indent="-171459">
              <a:lnSpc>
                <a:spcPts val="1250"/>
              </a:lnSpc>
              <a:spcBef>
                <a:spcPts val="400"/>
              </a:spcBef>
              <a:buClr>
                <a:srgbClr val="009FE3"/>
              </a:buClr>
              <a:buSzPct val="140000"/>
              <a:buFont typeface="Arial" panose="020B0604020202020204" pitchFamily="34" charset="0"/>
              <a:buChar char="•"/>
            </a:pPr>
            <a:r>
              <a:rPr lang="ru-RU" sz="800" dirty="0">
                <a:solidFill>
                  <a:srgbClr val="333333"/>
                </a:solidFill>
                <a:cs typeface="Arial"/>
              </a:rPr>
              <a:t>Диаграммы с большим количеством данных иногда требуют использования большего количества цветов, в т.ч дополнительных.</a:t>
            </a:r>
            <a:endParaRPr lang="en-US" sz="800" dirty="0">
              <a:solidFill>
                <a:srgbClr val="333333"/>
              </a:solidFill>
              <a:cs typeface="Arial"/>
            </a:endParaRPr>
          </a:p>
        </p:txBody>
      </p:sp>
      <p:sp>
        <p:nvSpPr>
          <p:cNvPr id="167" name="Текст 17">
            <a:extLst>
              <a:ext uri="{FF2B5EF4-FFF2-40B4-BE49-F238E27FC236}">
                <a16:creationId xmlns:a16="http://schemas.microsoft.com/office/drawing/2014/main" id="{02D34EF6-17FD-F50F-D562-189C54EF87DC}"/>
              </a:ext>
            </a:extLst>
          </p:cNvPr>
          <p:cNvSpPr txBox="1">
            <a:spLocks/>
          </p:cNvSpPr>
          <p:nvPr/>
        </p:nvSpPr>
        <p:spPr>
          <a:xfrm>
            <a:off x="7520942" y="3550503"/>
            <a:ext cx="1412305" cy="239094"/>
          </a:xfrm>
          <a:prstGeom prst="rect">
            <a:avLst/>
          </a:prstGeom>
        </p:spPr>
        <p:txBody>
          <a:bodyPr lIns="0" tIns="0" rIns="0" bIns="0"/>
          <a:lstStyle>
            <a:defPPr marR="0" lvl="0" algn="l" rtl="0">
              <a:lnSpc>
                <a:spcPct val="100000"/>
              </a:lnSpc>
              <a:spcBef>
                <a:spcPts val="0"/>
              </a:spcBef>
              <a:spcAft>
                <a:spcPts val="0"/>
              </a:spcAft>
            </a:defPPr>
            <a:lvl1pPr marR="0" lvl="0" algn="l" rtl="0">
              <a:lnSpc>
                <a:spcPct val="150000"/>
              </a:lnSpc>
              <a:spcBef>
                <a:spcPts val="0"/>
              </a:spcBef>
              <a:spcAft>
                <a:spcPts val="0"/>
              </a:spcAft>
              <a:buClr>
                <a:srgbClr val="000000"/>
              </a:buClr>
              <a:buFont typeface="Arial"/>
              <a:defRPr lang="en-US" sz="900" b="0" i="0" u="none" strike="noStrike" cap="none" spc="0" dirty="0">
                <a:solidFill>
                  <a:schemeClr val="tx2">
                    <a:lumMod val="10000"/>
                  </a:schemeClr>
                </a:solidFill>
                <a:latin typeface="+mn-lt"/>
                <a:ea typeface="Verdana Regular" pitchFamily="34" charset="-122"/>
                <a:cs typeface="Verdana Regular" pitchFamily="34" charset="-120"/>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a:lnSpc>
                <a:spcPts val="1514"/>
              </a:lnSpc>
            </a:pPr>
            <a:r>
              <a:rPr lang="ru-RU" sz="1000" b="1" spc="-48" dirty="0">
                <a:solidFill>
                  <a:srgbClr val="333333"/>
                </a:solidFill>
                <a:ea typeface="Verdana Bold" pitchFamily="34" charset="-122"/>
                <a:cs typeface="Arial"/>
              </a:rPr>
              <a:t>Примечания</a:t>
            </a:r>
          </a:p>
        </p:txBody>
      </p:sp>
      <p:sp>
        <p:nvSpPr>
          <p:cNvPr id="170" name="TextBox 169">
            <a:extLst>
              <a:ext uri="{FF2B5EF4-FFF2-40B4-BE49-F238E27FC236}">
                <a16:creationId xmlns:a16="http://schemas.microsoft.com/office/drawing/2014/main" id="{28B1B1FC-135F-F0EC-2C5C-901546B0B398}"/>
              </a:ext>
            </a:extLst>
          </p:cNvPr>
          <p:cNvSpPr txBox="1"/>
          <p:nvPr/>
        </p:nvSpPr>
        <p:spPr>
          <a:xfrm>
            <a:off x="7520941" y="1459991"/>
            <a:ext cx="2865120" cy="666849"/>
          </a:xfrm>
          <a:prstGeom prst="rect">
            <a:avLst/>
          </a:prstGeom>
          <a:noFill/>
        </p:spPr>
        <p:txBody>
          <a:bodyPr wrap="square" lIns="0" tIns="0" rIns="0" bIns="0" rtlCol="0">
            <a:spAutoFit/>
          </a:bodyPr>
          <a:lstStyle>
            <a:defPPr marR="0" lvl="0" algn="l" rtl="0">
              <a:lnSpc>
                <a:spcPct val="100000"/>
              </a:lnSpc>
              <a:spcBef>
                <a:spcPts val="0"/>
              </a:spcBef>
              <a:spcAft>
                <a:spcPts val="0"/>
              </a:spcAft>
            </a:defPPr>
            <a:lvl1pPr>
              <a:defRPr sz="1200" b="1">
                <a:solidFill>
                  <a:schemeClr val="bg1"/>
                </a:solidFill>
              </a:defRPr>
            </a:lvl1pPr>
          </a:lstStyle>
          <a:p>
            <a:pPr defTabSz="342908">
              <a:lnSpc>
                <a:spcPts val="1250"/>
              </a:lnSpc>
              <a:spcBef>
                <a:spcPts val="400"/>
              </a:spcBef>
              <a:buClr>
                <a:srgbClr val="009FE3"/>
              </a:buClr>
              <a:buSzPct val="140000"/>
            </a:pPr>
            <a:r>
              <a:rPr lang="ru-RU" sz="800" b="0" dirty="0">
                <a:solidFill>
                  <a:srgbClr val="333333"/>
                </a:solidFill>
                <a:latin typeface="+mn-lt"/>
                <a:ea typeface="Verdana Regular" pitchFamily="34" charset="-122"/>
              </a:rPr>
              <a:t>Чтобы изменить цвет, выделите текст или объект, который нужно перекрасить, потом нажмите на «Цвет шрифта» или «Заливку фигуры» во вкладке «Главная» и выберите нужный цвет из палитры.</a:t>
            </a:r>
          </a:p>
        </p:txBody>
      </p:sp>
      <p:sp>
        <p:nvSpPr>
          <p:cNvPr id="177" name="Text 3">
            <a:extLst>
              <a:ext uri="{FF2B5EF4-FFF2-40B4-BE49-F238E27FC236}">
                <a16:creationId xmlns:a16="http://schemas.microsoft.com/office/drawing/2014/main" id="{3897E071-F1EE-A7C9-258E-EF3175A2C5C4}"/>
              </a:ext>
            </a:extLst>
          </p:cNvPr>
          <p:cNvSpPr/>
          <p:nvPr/>
        </p:nvSpPr>
        <p:spPr>
          <a:xfrm>
            <a:off x="1888253" y="2640655"/>
            <a:ext cx="909685" cy="472358"/>
          </a:xfrm>
          <a:prstGeom prst="rect">
            <a:avLst/>
          </a:prstGeom>
          <a:noFill/>
          <a:ln/>
        </p:spPr>
        <p:txBody>
          <a:bodyPr wrap="square" lIns="0" tIns="0" rIns="0" bIns="0" rtlCol="0" anchor="t"/>
          <a:lstStyle/>
          <a:p>
            <a:pPr>
              <a:lnSpc>
                <a:spcPts val="1250"/>
              </a:lnSpc>
              <a:spcBef>
                <a:spcPts val="400"/>
              </a:spcBef>
              <a:buClr>
                <a:srgbClr val="009FE3"/>
              </a:buClr>
              <a:buSzPct val="140000"/>
            </a:pPr>
            <a:r>
              <a:rPr lang="ru-RU" sz="800" dirty="0">
                <a:solidFill>
                  <a:srgbClr val="333333"/>
                </a:solidFill>
                <a:latin typeface="+mn-lt"/>
                <a:ea typeface="Verdana Regular" pitchFamily="34" charset="-122"/>
              </a:rPr>
              <a:t>Основной цвет для акцентов, заголовков</a:t>
            </a:r>
          </a:p>
          <a:p>
            <a:endParaRPr lang="en-US" sz="800" dirty="0">
              <a:solidFill>
                <a:schemeClr val="tx1"/>
              </a:solidFill>
              <a:latin typeface="+mn-lt"/>
              <a:ea typeface="Verdana Regular" pitchFamily="34" charset="-122"/>
            </a:endParaRPr>
          </a:p>
        </p:txBody>
      </p:sp>
      <p:sp>
        <p:nvSpPr>
          <p:cNvPr id="178" name="Text 9">
            <a:extLst>
              <a:ext uri="{FF2B5EF4-FFF2-40B4-BE49-F238E27FC236}">
                <a16:creationId xmlns:a16="http://schemas.microsoft.com/office/drawing/2014/main" id="{F748CF32-5AF2-02BB-867A-2F8B7FECA5BE}"/>
              </a:ext>
            </a:extLst>
          </p:cNvPr>
          <p:cNvSpPr/>
          <p:nvPr/>
        </p:nvSpPr>
        <p:spPr>
          <a:xfrm>
            <a:off x="3208324" y="2640656"/>
            <a:ext cx="893907" cy="520172"/>
          </a:xfrm>
          <a:prstGeom prst="rect">
            <a:avLst/>
          </a:prstGeom>
          <a:noFill/>
          <a:ln/>
        </p:spPr>
        <p:txBody>
          <a:bodyPr wrap="square" lIns="0" tIns="0" rIns="0" bIns="0" rtlCol="0" anchor="t"/>
          <a:lstStyle/>
          <a:p>
            <a:pPr>
              <a:lnSpc>
                <a:spcPts val="1250"/>
              </a:lnSpc>
              <a:spcBef>
                <a:spcPts val="400"/>
              </a:spcBef>
              <a:buClr>
                <a:srgbClr val="009FE3"/>
              </a:buClr>
              <a:buSzPct val="140000"/>
            </a:pPr>
            <a:r>
              <a:rPr lang="ru-RU" sz="800" dirty="0">
                <a:solidFill>
                  <a:srgbClr val="333333"/>
                </a:solidFill>
                <a:latin typeface="+mn-lt"/>
                <a:ea typeface="Verdana Regular" pitchFamily="34" charset="-122"/>
              </a:rPr>
              <a:t>Один из цветов для акцентов и элементов</a:t>
            </a:r>
          </a:p>
        </p:txBody>
      </p:sp>
      <p:sp>
        <p:nvSpPr>
          <p:cNvPr id="179" name="Text 15">
            <a:extLst>
              <a:ext uri="{FF2B5EF4-FFF2-40B4-BE49-F238E27FC236}">
                <a16:creationId xmlns:a16="http://schemas.microsoft.com/office/drawing/2014/main" id="{B17B4E6C-B84D-B332-A051-14F4DA2159F8}"/>
              </a:ext>
            </a:extLst>
          </p:cNvPr>
          <p:cNvSpPr/>
          <p:nvPr/>
        </p:nvSpPr>
        <p:spPr>
          <a:xfrm>
            <a:off x="4537308" y="2640656"/>
            <a:ext cx="944710" cy="472358"/>
          </a:xfrm>
          <a:prstGeom prst="rect">
            <a:avLst/>
          </a:prstGeom>
          <a:noFill/>
          <a:ln/>
        </p:spPr>
        <p:txBody>
          <a:bodyPr wrap="square" lIns="0" tIns="0" rIns="0" bIns="0" rtlCol="0" anchor="t"/>
          <a:lstStyle/>
          <a:p>
            <a:pPr>
              <a:lnSpc>
                <a:spcPts val="1250"/>
              </a:lnSpc>
              <a:spcBef>
                <a:spcPts val="400"/>
              </a:spcBef>
              <a:buClr>
                <a:srgbClr val="009FE3"/>
              </a:buClr>
              <a:buSzPct val="140000"/>
            </a:pPr>
            <a:r>
              <a:rPr lang="ru-RU" sz="800" dirty="0">
                <a:solidFill>
                  <a:srgbClr val="333333"/>
                </a:solidFill>
                <a:latin typeface="+mn-lt"/>
                <a:ea typeface="Verdana Regular" pitchFamily="34" charset="-122"/>
              </a:rPr>
              <a:t>Основной цвет текста</a:t>
            </a:r>
          </a:p>
        </p:txBody>
      </p:sp>
      <p:sp>
        <p:nvSpPr>
          <p:cNvPr id="180" name="Text 21">
            <a:extLst>
              <a:ext uri="{FF2B5EF4-FFF2-40B4-BE49-F238E27FC236}">
                <a16:creationId xmlns:a16="http://schemas.microsoft.com/office/drawing/2014/main" id="{C597E136-BD15-E565-1351-3D811C0FA3E6}"/>
              </a:ext>
            </a:extLst>
          </p:cNvPr>
          <p:cNvSpPr/>
          <p:nvPr/>
        </p:nvSpPr>
        <p:spPr>
          <a:xfrm>
            <a:off x="5839718" y="2640656"/>
            <a:ext cx="944710" cy="247858"/>
          </a:xfrm>
          <a:prstGeom prst="rect">
            <a:avLst/>
          </a:prstGeom>
          <a:noFill/>
          <a:ln/>
        </p:spPr>
        <p:txBody>
          <a:bodyPr wrap="square" lIns="0" tIns="0" rIns="0" bIns="0" rtlCol="0" anchor="t"/>
          <a:lstStyle/>
          <a:p>
            <a:pPr defTabSz="457200">
              <a:lnSpc>
                <a:spcPts val="1250"/>
              </a:lnSpc>
              <a:spcBef>
                <a:spcPts val="400"/>
              </a:spcBef>
              <a:buClr>
                <a:srgbClr val="009FE3"/>
              </a:buClr>
              <a:buSzPct val="140000"/>
              <a:defRPr/>
            </a:pPr>
            <a:r>
              <a:rPr lang="ru-RU" sz="800" dirty="0">
                <a:solidFill>
                  <a:srgbClr val="333333"/>
                </a:solidFill>
                <a:latin typeface="+mn-lt"/>
                <a:ea typeface="Verdana Regular" pitchFamily="34" charset="-122"/>
              </a:rPr>
              <a:t>Основной цвет фона</a:t>
            </a:r>
          </a:p>
        </p:txBody>
      </p:sp>
      <p:sp>
        <p:nvSpPr>
          <p:cNvPr id="181" name="Text 3">
            <a:extLst>
              <a:ext uri="{FF2B5EF4-FFF2-40B4-BE49-F238E27FC236}">
                <a16:creationId xmlns:a16="http://schemas.microsoft.com/office/drawing/2014/main" id="{003B98F8-0A7C-0633-86A5-A4D968EB189B}"/>
              </a:ext>
            </a:extLst>
          </p:cNvPr>
          <p:cNvSpPr/>
          <p:nvPr/>
        </p:nvSpPr>
        <p:spPr>
          <a:xfrm>
            <a:off x="1893311" y="3789046"/>
            <a:ext cx="4291261" cy="278094"/>
          </a:xfrm>
          <a:prstGeom prst="rect">
            <a:avLst/>
          </a:prstGeom>
          <a:noFill/>
          <a:ln/>
        </p:spPr>
        <p:txBody>
          <a:bodyPr wrap="square" lIns="0" tIns="0" rIns="0" bIns="0" rtlCol="0" anchor="t"/>
          <a:lstStyle/>
          <a:p>
            <a:pPr>
              <a:lnSpc>
                <a:spcPts val="1250"/>
              </a:lnSpc>
              <a:spcBef>
                <a:spcPts val="400"/>
              </a:spcBef>
              <a:buClr>
                <a:srgbClr val="009FE3"/>
              </a:buClr>
              <a:buSzPct val="140000"/>
            </a:pPr>
            <a:r>
              <a:rPr lang="ru-RU" sz="800" dirty="0">
                <a:solidFill>
                  <a:srgbClr val="333333"/>
                </a:solidFill>
                <a:latin typeface="+mn-lt"/>
                <a:ea typeface="Verdana Regular" pitchFamily="34" charset="-122"/>
              </a:rPr>
              <a:t>Используются в графиках, диаграммах и таблицах, а также для дополнительных акцентов и некоторых элементов в презентации</a:t>
            </a:r>
            <a:endParaRPr lang="en-US" sz="800" dirty="0">
              <a:solidFill>
                <a:srgbClr val="333333"/>
              </a:solidFill>
              <a:latin typeface="+mn-lt"/>
              <a:ea typeface="Verdana Regular" pitchFamily="34" charset="-122"/>
            </a:endParaRPr>
          </a:p>
        </p:txBody>
      </p:sp>
      <p:pic>
        <p:nvPicPr>
          <p:cNvPr id="186" name="Рисунок 185">
            <a:extLst>
              <a:ext uri="{FF2B5EF4-FFF2-40B4-BE49-F238E27FC236}">
                <a16:creationId xmlns:a16="http://schemas.microsoft.com/office/drawing/2014/main" id="{AC13334A-8160-1F22-C9C2-F3A35A50C1ED}"/>
              </a:ext>
            </a:extLst>
          </p:cNvPr>
          <p:cNvPicPr>
            <a:picLocks noChangeAspect="1"/>
          </p:cNvPicPr>
          <p:nvPr/>
        </p:nvPicPr>
        <p:blipFill rotWithShape="1">
          <a:blip r:embed="rId28"/>
          <a:srcRect t="3404" b="62174"/>
          <a:stretch/>
        </p:blipFill>
        <p:spPr>
          <a:xfrm>
            <a:off x="7520941" y="2268003"/>
            <a:ext cx="2931160" cy="933450"/>
          </a:xfrm>
          <a:prstGeom prst="rect">
            <a:avLst/>
          </a:prstGeom>
          <a:ln w="6350">
            <a:solidFill>
              <a:schemeClr val="bg1">
                <a:lumMod val="75000"/>
              </a:schemeClr>
            </a:solidFill>
          </a:ln>
        </p:spPr>
      </p:pic>
      <p:sp>
        <p:nvSpPr>
          <p:cNvPr id="9" name="TextBox 8">
            <a:extLst>
              <a:ext uri="{FF2B5EF4-FFF2-40B4-BE49-F238E27FC236}">
                <a16:creationId xmlns:a16="http://schemas.microsoft.com/office/drawing/2014/main" id="{23302286-2FF6-BB22-CEF4-EA67D2B66D5C}"/>
              </a:ext>
            </a:extLst>
          </p:cNvPr>
          <p:cNvSpPr txBox="1"/>
          <p:nvPr/>
        </p:nvSpPr>
        <p:spPr>
          <a:xfrm>
            <a:off x="1951390" y="2256596"/>
            <a:ext cx="1024423"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r>
              <a:rPr lang="en" dirty="0">
                <a:solidFill>
                  <a:schemeClr val="bg1"/>
                </a:solidFill>
              </a:rPr>
              <a:t>RGB: 0, 68, 148</a:t>
            </a:r>
          </a:p>
        </p:txBody>
      </p:sp>
      <p:sp>
        <p:nvSpPr>
          <p:cNvPr id="11" name="TextBox 10">
            <a:extLst>
              <a:ext uri="{FF2B5EF4-FFF2-40B4-BE49-F238E27FC236}">
                <a16:creationId xmlns:a16="http://schemas.microsoft.com/office/drawing/2014/main" id="{848C33C5-CF65-04B5-7DDA-C789EA13288F}"/>
              </a:ext>
            </a:extLst>
          </p:cNvPr>
          <p:cNvSpPr txBox="1"/>
          <p:nvPr/>
        </p:nvSpPr>
        <p:spPr>
          <a:xfrm>
            <a:off x="3271461" y="2256595"/>
            <a:ext cx="956913" cy="169096"/>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defRPr>
            </a:lvl1pPr>
          </a:lstStyle>
          <a:p>
            <a:r>
              <a:rPr lang="en" dirty="0">
                <a:solidFill>
                  <a:schemeClr val="bg1"/>
                </a:solidFill>
              </a:rPr>
              <a:t>RGB: 0, 147, 209</a:t>
            </a:r>
          </a:p>
        </p:txBody>
      </p:sp>
      <p:sp>
        <p:nvSpPr>
          <p:cNvPr id="12" name="TextBox 11">
            <a:extLst>
              <a:ext uri="{FF2B5EF4-FFF2-40B4-BE49-F238E27FC236}">
                <a16:creationId xmlns:a16="http://schemas.microsoft.com/office/drawing/2014/main" id="{C4C0EF6E-8091-52B4-23EA-CEBE2218E2E0}"/>
              </a:ext>
            </a:extLst>
          </p:cNvPr>
          <p:cNvSpPr txBox="1"/>
          <p:nvPr/>
        </p:nvSpPr>
        <p:spPr>
          <a:xfrm>
            <a:off x="4600446" y="2256595"/>
            <a:ext cx="956913" cy="169096"/>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defRPr>
            </a:lvl1pPr>
          </a:lstStyle>
          <a:p>
            <a:r>
              <a:rPr lang="en-US" dirty="0">
                <a:solidFill>
                  <a:schemeClr val="bg1"/>
                </a:solidFill>
              </a:rPr>
              <a:t>RGB: 51, 51, 51</a:t>
            </a:r>
          </a:p>
        </p:txBody>
      </p:sp>
      <p:sp>
        <p:nvSpPr>
          <p:cNvPr id="13" name="TextBox 12">
            <a:extLst>
              <a:ext uri="{FF2B5EF4-FFF2-40B4-BE49-F238E27FC236}">
                <a16:creationId xmlns:a16="http://schemas.microsoft.com/office/drawing/2014/main" id="{0F081A79-C02F-5164-64FE-536FA7282F7C}"/>
              </a:ext>
            </a:extLst>
          </p:cNvPr>
          <p:cNvSpPr txBox="1"/>
          <p:nvPr/>
        </p:nvSpPr>
        <p:spPr>
          <a:xfrm>
            <a:off x="5902855" y="2256595"/>
            <a:ext cx="1042506" cy="169096"/>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defRPr>
            </a:lvl1pPr>
          </a:lstStyle>
          <a:p>
            <a:r>
              <a:rPr lang="en" dirty="0"/>
              <a:t>RGB: 255, 255, 255</a:t>
            </a:r>
          </a:p>
        </p:txBody>
      </p:sp>
      <p:sp>
        <p:nvSpPr>
          <p:cNvPr id="14" name="TextBox 13">
            <a:extLst>
              <a:ext uri="{FF2B5EF4-FFF2-40B4-BE49-F238E27FC236}">
                <a16:creationId xmlns:a16="http://schemas.microsoft.com/office/drawing/2014/main" id="{A3D3F6D4-2537-A7C7-FBF8-FE2B494FCD5F}"/>
              </a:ext>
            </a:extLst>
          </p:cNvPr>
          <p:cNvSpPr txBox="1"/>
          <p:nvPr/>
        </p:nvSpPr>
        <p:spPr>
          <a:xfrm>
            <a:off x="1893310" y="4815769"/>
            <a:ext cx="940098"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61, 125, 201</a:t>
            </a:r>
          </a:p>
        </p:txBody>
      </p:sp>
      <p:sp>
        <p:nvSpPr>
          <p:cNvPr id="15" name="TextBox 14">
            <a:extLst>
              <a:ext uri="{FF2B5EF4-FFF2-40B4-BE49-F238E27FC236}">
                <a16:creationId xmlns:a16="http://schemas.microsoft.com/office/drawing/2014/main" id="{6DF40F73-A91A-3D5F-33BF-4377BD016E5B}"/>
              </a:ext>
            </a:extLst>
          </p:cNvPr>
          <p:cNvSpPr txBox="1"/>
          <p:nvPr/>
        </p:nvSpPr>
        <p:spPr>
          <a:xfrm>
            <a:off x="3210642" y="4815769"/>
            <a:ext cx="940098"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20, 97, 173</a:t>
            </a:r>
          </a:p>
        </p:txBody>
      </p:sp>
      <p:sp>
        <p:nvSpPr>
          <p:cNvPr id="16" name="TextBox 15">
            <a:extLst>
              <a:ext uri="{FF2B5EF4-FFF2-40B4-BE49-F238E27FC236}">
                <a16:creationId xmlns:a16="http://schemas.microsoft.com/office/drawing/2014/main" id="{AC74D916-E19A-5283-C7B5-740432871149}"/>
              </a:ext>
            </a:extLst>
          </p:cNvPr>
          <p:cNvSpPr txBox="1"/>
          <p:nvPr/>
        </p:nvSpPr>
        <p:spPr>
          <a:xfrm>
            <a:off x="4527974" y="4815768"/>
            <a:ext cx="1018030" cy="165546"/>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144, 147, 155</a:t>
            </a:r>
          </a:p>
        </p:txBody>
      </p:sp>
      <p:sp>
        <p:nvSpPr>
          <p:cNvPr id="17" name="TextBox 16">
            <a:extLst>
              <a:ext uri="{FF2B5EF4-FFF2-40B4-BE49-F238E27FC236}">
                <a16:creationId xmlns:a16="http://schemas.microsoft.com/office/drawing/2014/main" id="{93571B24-2BEB-37BB-A75C-FF0F8B7AB011}"/>
              </a:ext>
            </a:extLst>
          </p:cNvPr>
          <p:cNvSpPr txBox="1"/>
          <p:nvPr/>
        </p:nvSpPr>
        <p:spPr>
          <a:xfrm>
            <a:off x="5821805" y="4815768"/>
            <a:ext cx="1091386" cy="165546"/>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a:t>
            </a:r>
            <a:r>
              <a:rPr lang="ru-RU" sz="700" dirty="0">
                <a:solidFill>
                  <a:srgbClr val="333333"/>
                </a:solidFill>
              </a:rPr>
              <a:t>230</a:t>
            </a:r>
            <a:r>
              <a:rPr lang="en-US" sz="700" dirty="0">
                <a:solidFill>
                  <a:srgbClr val="333333"/>
                </a:solidFill>
              </a:rPr>
              <a:t>, </a:t>
            </a:r>
            <a:r>
              <a:rPr lang="ru-RU" sz="700" dirty="0">
                <a:solidFill>
                  <a:srgbClr val="333333"/>
                </a:solidFill>
              </a:rPr>
              <a:t>230,</a:t>
            </a:r>
            <a:r>
              <a:rPr lang="en-US" sz="700" dirty="0">
                <a:solidFill>
                  <a:srgbClr val="333333"/>
                </a:solidFill>
              </a:rPr>
              <a:t> </a:t>
            </a:r>
            <a:r>
              <a:rPr lang="ru-RU" sz="700" dirty="0">
                <a:solidFill>
                  <a:srgbClr val="333333"/>
                </a:solidFill>
              </a:rPr>
              <a:t>230</a:t>
            </a:r>
            <a:endParaRPr lang="en" sz="700" dirty="0">
              <a:solidFill>
                <a:srgbClr val="333333"/>
              </a:solidFill>
            </a:endParaRPr>
          </a:p>
        </p:txBody>
      </p:sp>
      <p:sp>
        <p:nvSpPr>
          <p:cNvPr id="18" name="TextBox 17">
            <a:extLst>
              <a:ext uri="{FF2B5EF4-FFF2-40B4-BE49-F238E27FC236}">
                <a16:creationId xmlns:a16="http://schemas.microsoft.com/office/drawing/2014/main" id="{7E30F20C-6D9C-40A8-6C24-DCB5681C5CFD}"/>
              </a:ext>
            </a:extLst>
          </p:cNvPr>
          <p:cNvSpPr txBox="1"/>
          <p:nvPr/>
        </p:nvSpPr>
        <p:spPr>
          <a:xfrm>
            <a:off x="1893310" y="5811111"/>
            <a:ext cx="940098"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235, 187, 0</a:t>
            </a:r>
          </a:p>
        </p:txBody>
      </p:sp>
      <p:sp>
        <p:nvSpPr>
          <p:cNvPr id="19" name="TextBox 18">
            <a:extLst>
              <a:ext uri="{FF2B5EF4-FFF2-40B4-BE49-F238E27FC236}">
                <a16:creationId xmlns:a16="http://schemas.microsoft.com/office/drawing/2014/main" id="{5A918D57-0A58-0A3B-BC14-EB0F8F5FE94C}"/>
              </a:ext>
            </a:extLst>
          </p:cNvPr>
          <p:cNvSpPr txBox="1"/>
          <p:nvPr/>
        </p:nvSpPr>
        <p:spPr>
          <a:xfrm>
            <a:off x="2931148" y="5811111"/>
            <a:ext cx="940098"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1, 185, 169</a:t>
            </a:r>
          </a:p>
        </p:txBody>
      </p:sp>
      <p:sp>
        <p:nvSpPr>
          <p:cNvPr id="20" name="TextBox 19">
            <a:extLst>
              <a:ext uri="{FF2B5EF4-FFF2-40B4-BE49-F238E27FC236}">
                <a16:creationId xmlns:a16="http://schemas.microsoft.com/office/drawing/2014/main" id="{3117179C-EE73-9844-96D9-248E8DF9B270}"/>
              </a:ext>
            </a:extLst>
          </p:cNvPr>
          <p:cNvSpPr txBox="1"/>
          <p:nvPr/>
        </p:nvSpPr>
        <p:spPr>
          <a:xfrm>
            <a:off x="3975407" y="5811110"/>
            <a:ext cx="1056311" cy="174290"/>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a:t>
            </a:r>
            <a:r>
              <a:rPr lang="ru-RU" sz="700" dirty="0">
                <a:solidFill>
                  <a:srgbClr val="333333"/>
                </a:solidFill>
              </a:rPr>
              <a:t>150</a:t>
            </a:r>
            <a:r>
              <a:rPr lang="en-US" sz="700" dirty="0">
                <a:solidFill>
                  <a:srgbClr val="333333"/>
                </a:solidFill>
              </a:rPr>
              <a:t>, </a:t>
            </a:r>
            <a:r>
              <a:rPr lang="ru-RU" sz="700" dirty="0">
                <a:solidFill>
                  <a:srgbClr val="333333"/>
                </a:solidFill>
              </a:rPr>
              <a:t>221,</a:t>
            </a:r>
            <a:r>
              <a:rPr lang="en-US" sz="700" dirty="0">
                <a:solidFill>
                  <a:srgbClr val="333333"/>
                </a:solidFill>
              </a:rPr>
              <a:t> </a:t>
            </a:r>
            <a:r>
              <a:rPr lang="ru-RU" sz="700" dirty="0">
                <a:solidFill>
                  <a:srgbClr val="333333"/>
                </a:solidFill>
              </a:rPr>
              <a:t>184</a:t>
            </a:r>
            <a:endParaRPr lang="en" sz="700" dirty="0">
              <a:solidFill>
                <a:srgbClr val="333333"/>
              </a:solidFill>
            </a:endParaRPr>
          </a:p>
        </p:txBody>
      </p:sp>
      <p:sp>
        <p:nvSpPr>
          <p:cNvPr id="21" name="TextBox 20">
            <a:extLst>
              <a:ext uri="{FF2B5EF4-FFF2-40B4-BE49-F238E27FC236}">
                <a16:creationId xmlns:a16="http://schemas.microsoft.com/office/drawing/2014/main" id="{39F6C20D-BD67-ACCD-050A-3179F6C53D2C}"/>
              </a:ext>
            </a:extLst>
          </p:cNvPr>
          <p:cNvSpPr txBox="1"/>
          <p:nvPr/>
        </p:nvSpPr>
        <p:spPr>
          <a:xfrm>
            <a:off x="5018578" y="5811111"/>
            <a:ext cx="940098" cy="155051"/>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193, 55, 51</a:t>
            </a:r>
          </a:p>
        </p:txBody>
      </p:sp>
      <p:sp>
        <p:nvSpPr>
          <p:cNvPr id="22" name="TextBox 21">
            <a:extLst>
              <a:ext uri="{FF2B5EF4-FFF2-40B4-BE49-F238E27FC236}">
                <a16:creationId xmlns:a16="http://schemas.microsoft.com/office/drawing/2014/main" id="{A3E4C346-9B44-2D81-0D6C-3681A473BEEB}"/>
              </a:ext>
            </a:extLst>
          </p:cNvPr>
          <p:cNvSpPr txBox="1"/>
          <p:nvPr/>
        </p:nvSpPr>
        <p:spPr>
          <a:xfrm>
            <a:off x="6060336" y="5811110"/>
            <a:ext cx="1020179" cy="174290"/>
          </a:xfrm>
          <a:prstGeom prst="rect">
            <a:avLst/>
          </a:prstGeom>
          <a:noFill/>
          <a:ln/>
        </p:spPr>
        <p:txBody>
          <a:bodyPr wrap="square" lIns="0" tIns="0" rIns="0" bIns="0" rtlCol="0" anchor="t"/>
          <a:lstStyle>
            <a:defPPr marR="0" lvl="0" algn="l" rtl="0">
              <a:lnSpc>
                <a:spcPct val="100000"/>
              </a:lnSpc>
              <a:spcBef>
                <a:spcPts val="0"/>
              </a:spcBef>
              <a:spcAft>
                <a:spcPts val="0"/>
              </a:spcAft>
            </a:defPPr>
            <a:lvl1pPr>
              <a:lnSpc>
                <a:spcPts val="1153"/>
              </a:lnSpc>
              <a:defRPr sz="800" b="1" spc="-48">
                <a:solidFill>
                  <a:schemeClr val="tx1"/>
                </a:solidFill>
                <a:latin typeface="+mn-lt"/>
                <a:ea typeface="Verdana Bold" pitchFamily="34" charset="-122"/>
                <a:cs typeface="Verdana Bold" pitchFamily="34" charset="-120"/>
              </a:defRPr>
            </a:lvl1pPr>
          </a:lstStyle>
          <a:p>
            <a:pPr>
              <a:lnSpc>
                <a:spcPts val="1015"/>
              </a:lnSpc>
            </a:pPr>
            <a:r>
              <a:rPr lang="en" sz="700" dirty="0">
                <a:solidFill>
                  <a:srgbClr val="333333"/>
                </a:solidFill>
              </a:rPr>
              <a:t>RGB: </a:t>
            </a:r>
            <a:r>
              <a:rPr lang="ru-RU" sz="700" dirty="0">
                <a:solidFill>
                  <a:srgbClr val="333333"/>
                </a:solidFill>
              </a:rPr>
              <a:t>255</a:t>
            </a:r>
            <a:r>
              <a:rPr lang="en-US" sz="700" dirty="0">
                <a:solidFill>
                  <a:srgbClr val="333333"/>
                </a:solidFill>
              </a:rPr>
              <a:t>, </a:t>
            </a:r>
            <a:r>
              <a:rPr lang="ru-RU" sz="700" dirty="0">
                <a:solidFill>
                  <a:srgbClr val="333333"/>
                </a:solidFill>
              </a:rPr>
              <a:t>163</a:t>
            </a:r>
            <a:r>
              <a:rPr lang="en-US" sz="700" dirty="0">
                <a:solidFill>
                  <a:srgbClr val="333333"/>
                </a:solidFill>
              </a:rPr>
              <a:t>, </a:t>
            </a:r>
            <a:r>
              <a:rPr lang="ru-RU" sz="700" dirty="0">
                <a:solidFill>
                  <a:srgbClr val="333333"/>
                </a:solidFill>
              </a:rPr>
              <a:t>152</a:t>
            </a:r>
            <a:endParaRPr lang="en" sz="700" dirty="0">
              <a:solidFill>
                <a:srgbClr val="333333"/>
              </a:solidFill>
            </a:endParaRPr>
          </a:p>
        </p:txBody>
      </p:sp>
      <p:sp>
        <p:nvSpPr>
          <p:cNvPr id="69" name="Текст 17">
            <a:extLst>
              <a:ext uri="{FF2B5EF4-FFF2-40B4-BE49-F238E27FC236}">
                <a16:creationId xmlns:a16="http://schemas.microsoft.com/office/drawing/2014/main" id="{6D2A6C11-7246-40C6-8351-29D92923B98C}"/>
              </a:ext>
            </a:extLst>
          </p:cNvPr>
          <p:cNvSpPr txBox="1">
            <a:spLocks/>
          </p:cNvSpPr>
          <p:nvPr/>
        </p:nvSpPr>
        <p:spPr>
          <a:xfrm>
            <a:off x="7520942" y="1161802"/>
            <a:ext cx="1412305" cy="239094"/>
          </a:xfrm>
          <a:prstGeom prst="rect">
            <a:avLst/>
          </a:prstGeom>
        </p:spPr>
        <p:txBody>
          <a:bodyPr lIns="0" tIns="0" rIns="0" bIns="0"/>
          <a:lstStyle>
            <a:defPPr marR="0" lvl="0" algn="l" rtl="0">
              <a:lnSpc>
                <a:spcPct val="100000"/>
              </a:lnSpc>
              <a:spcBef>
                <a:spcPts val="0"/>
              </a:spcBef>
              <a:spcAft>
                <a:spcPts val="0"/>
              </a:spcAft>
            </a:defPPr>
            <a:lvl1pPr marR="0" lvl="0" algn="l" rtl="0">
              <a:lnSpc>
                <a:spcPct val="150000"/>
              </a:lnSpc>
              <a:spcBef>
                <a:spcPts val="0"/>
              </a:spcBef>
              <a:spcAft>
                <a:spcPts val="0"/>
              </a:spcAft>
              <a:buClr>
                <a:srgbClr val="000000"/>
              </a:buClr>
              <a:buFont typeface="Arial"/>
              <a:defRPr lang="en-US" sz="900" b="0" i="0" u="none" strike="noStrike" cap="none" spc="0" dirty="0">
                <a:solidFill>
                  <a:schemeClr val="tx2">
                    <a:lumMod val="10000"/>
                  </a:schemeClr>
                </a:solidFill>
                <a:latin typeface="+mn-lt"/>
                <a:ea typeface="Verdana Regular" pitchFamily="34" charset="-122"/>
                <a:cs typeface="Verdana Regular" pitchFamily="34" charset="-120"/>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a:lnSpc>
                <a:spcPts val="1514"/>
              </a:lnSpc>
            </a:pPr>
            <a:r>
              <a:rPr lang="ru-RU" sz="1000" b="1" spc="-48" dirty="0">
                <a:solidFill>
                  <a:srgbClr val="333333"/>
                </a:solidFill>
                <a:ea typeface="Verdana Bold" pitchFamily="34" charset="-122"/>
                <a:cs typeface="Arial"/>
              </a:rPr>
              <a:t>Изменение цвета</a:t>
            </a:r>
          </a:p>
        </p:txBody>
      </p:sp>
    </p:spTree>
    <p:extLst>
      <p:ext uri="{BB962C8B-B14F-4D97-AF65-F5344CB8AC3E}">
        <p14:creationId xmlns:p14="http://schemas.microsoft.com/office/powerpoint/2010/main" val="106018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15"/>
          <p:cNvSpPr/>
          <p:nvPr/>
        </p:nvSpPr>
        <p:spPr>
          <a:xfrm>
            <a:off x="653731" y="549275"/>
            <a:ext cx="8773847" cy="402694"/>
          </a:xfrm>
          <a:prstGeom prst="rect">
            <a:avLst/>
          </a:prstGeom>
          <a:noFill/>
          <a:ln/>
        </p:spPr>
        <p:txBody>
          <a:bodyPr wrap="square" lIns="0" tIns="0" rIns="0" bIns="0" rtlCol="0" anchor="t"/>
          <a:lstStyle/>
          <a:p>
            <a:pPr>
              <a:lnSpc>
                <a:spcPts val="3171"/>
              </a:lnSpc>
            </a:pPr>
            <a:r>
              <a:rPr lang="en-US" sz="2500" b="1" dirty="0">
                <a:solidFill>
                  <a:srgbClr val="004494"/>
                </a:solidFill>
                <a:latin typeface="+mn-lt"/>
                <a:ea typeface="Verdana Bold" pitchFamily="34" charset="-122"/>
                <a:cs typeface="Verdana" panose="020B0604030504040204" pitchFamily="34" charset="0"/>
              </a:rPr>
              <a:t>ТИПОГРАФИКА</a:t>
            </a:r>
            <a:endParaRPr lang="en-US" sz="2500" dirty="0">
              <a:latin typeface="+mn-lt"/>
            </a:endParaRPr>
          </a:p>
        </p:txBody>
      </p:sp>
      <p:sp>
        <p:nvSpPr>
          <p:cNvPr id="43" name="Текст 42">
            <a:extLst>
              <a:ext uri="{FF2B5EF4-FFF2-40B4-BE49-F238E27FC236}">
                <a16:creationId xmlns:a16="http://schemas.microsoft.com/office/drawing/2014/main" id="{4E398F2D-434C-E46B-AB01-6529460A2D4A}"/>
              </a:ext>
            </a:extLst>
          </p:cNvPr>
          <p:cNvSpPr>
            <a:spLocks noGrp="1"/>
          </p:cNvSpPr>
          <p:nvPr>
            <p:ph type="body" sz="quarter" idx="16"/>
          </p:nvPr>
        </p:nvSpPr>
        <p:spPr/>
        <p:txBody>
          <a:bodyPr/>
          <a:lstStyle/>
          <a:p>
            <a:endParaRPr lang="ru-RU"/>
          </a:p>
        </p:txBody>
      </p:sp>
      <p:sp>
        <p:nvSpPr>
          <p:cNvPr id="44" name="Прямоугольник 8">
            <a:extLst>
              <a:ext uri="{FF2B5EF4-FFF2-40B4-BE49-F238E27FC236}">
                <a16:creationId xmlns:a16="http://schemas.microsoft.com/office/drawing/2014/main" id="{20D889EB-11BF-F28C-C422-7306FF973DE0}"/>
              </a:ext>
            </a:extLst>
          </p:cNvPr>
          <p:cNvSpPr/>
          <p:nvPr/>
        </p:nvSpPr>
        <p:spPr>
          <a:xfrm>
            <a:off x="675552" y="1922025"/>
            <a:ext cx="3555784" cy="1102866"/>
          </a:xfrm>
          <a:prstGeom prst="rect">
            <a:avLst/>
          </a:prstGeom>
        </p:spPr>
        <p:txBody>
          <a:bodyPr wrap="square" lIns="0" tIns="0" rIns="0" bIns="0">
            <a:spAutoFit/>
          </a:bodyPr>
          <a:lstStyle/>
          <a:p>
            <a:pPr marL="171459" indent="-171459" defTabSz="316531">
              <a:lnSpc>
                <a:spcPts val="1250"/>
              </a:lnSpc>
              <a:spcBef>
                <a:spcPts val="400"/>
              </a:spcBef>
              <a:buClr>
                <a:srgbClr val="009FE3"/>
              </a:buClr>
              <a:buSzPct val="140000"/>
              <a:buFont typeface="Arial" panose="020B0604020202020204" pitchFamily="34" charset="0"/>
              <a:buChar char="•"/>
            </a:pPr>
            <a:r>
              <a:rPr lang="ru-RU" sz="800" dirty="0">
                <a:solidFill>
                  <a:srgbClr val="333333"/>
                </a:solidFill>
                <a:latin typeface="+mn-lt"/>
                <a:ea typeface="Verdana Regular" pitchFamily="34" charset="-122"/>
              </a:rPr>
              <a:t>В презентации используется шрифт V</a:t>
            </a:r>
            <a:r>
              <a:rPr lang="en-US" sz="800" dirty="0" err="1">
                <a:solidFill>
                  <a:srgbClr val="333333"/>
                </a:solidFill>
                <a:latin typeface="+mn-lt"/>
                <a:ea typeface="Verdana Regular" pitchFamily="34" charset="-122"/>
              </a:rPr>
              <a:t>erdana</a:t>
            </a:r>
            <a:r>
              <a:rPr lang="ru-RU" sz="800" dirty="0">
                <a:solidFill>
                  <a:srgbClr val="333333"/>
                </a:solidFill>
                <a:latin typeface="+mn-lt"/>
                <a:ea typeface="Verdana Regular" pitchFamily="34" charset="-122"/>
              </a:rPr>
              <a:t>.</a:t>
            </a:r>
          </a:p>
          <a:p>
            <a:pPr marL="171459" indent="-171459" defTabSz="316531">
              <a:lnSpc>
                <a:spcPts val="1250"/>
              </a:lnSpc>
              <a:spcBef>
                <a:spcPts val="400"/>
              </a:spcBef>
              <a:buClr>
                <a:srgbClr val="009FE3"/>
              </a:buClr>
              <a:buSzPct val="140000"/>
              <a:buFont typeface="Arial" panose="020B0604020202020204" pitchFamily="34" charset="0"/>
              <a:buChar char="•"/>
            </a:pPr>
            <a:r>
              <a:rPr lang="ru-RU" sz="800" dirty="0">
                <a:solidFill>
                  <a:srgbClr val="333333"/>
                </a:solidFill>
                <a:latin typeface="+mn-lt"/>
                <a:ea typeface="Verdana Regular" pitchFamily="34" charset="-122"/>
              </a:rPr>
              <a:t>Начертание </a:t>
            </a:r>
            <a:r>
              <a:rPr lang="en-US" sz="800" dirty="0">
                <a:solidFill>
                  <a:srgbClr val="333333"/>
                </a:solidFill>
                <a:latin typeface="+mn-lt"/>
                <a:ea typeface="Verdana Regular" pitchFamily="34" charset="-122"/>
              </a:rPr>
              <a:t>Bold</a:t>
            </a:r>
            <a:r>
              <a:rPr lang="ru-RU" sz="800" dirty="0">
                <a:solidFill>
                  <a:srgbClr val="333333"/>
                </a:solidFill>
                <a:latin typeface="+mn-lt"/>
                <a:ea typeface="Verdana Regular" pitchFamily="34" charset="-122"/>
              </a:rPr>
              <a:t> используется для заголовков,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подзаголовков и</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заключений, начертание </a:t>
            </a:r>
            <a:r>
              <a:rPr lang="en-US" sz="800" dirty="0">
                <a:solidFill>
                  <a:srgbClr val="333333"/>
                </a:solidFill>
                <a:latin typeface="+mn-lt"/>
                <a:ea typeface="Verdana Regular" pitchFamily="34" charset="-122"/>
              </a:rPr>
              <a:t>Regular —</a:t>
            </a:r>
            <a:r>
              <a:rPr lang="ru-RU" sz="800" dirty="0">
                <a:solidFill>
                  <a:srgbClr val="333333"/>
                </a:solidFill>
                <a:latin typeface="+mn-lt"/>
                <a:ea typeface="Verdana Regular" pitchFamily="34" charset="-122"/>
              </a:rPr>
              <a:t>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для остальных текстовых элементов.</a:t>
            </a:r>
          </a:p>
          <a:p>
            <a:pPr marL="171459" indent="-171459" defTabSz="316531">
              <a:lnSpc>
                <a:spcPts val="1250"/>
              </a:lnSpc>
              <a:spcBef>
                <a:spcPts val="400"/>
              </a:spcBef>
              <a:buClr>
                <a:srgbClr val="009FE3"/>
              </a:buClr>
              <a:buSzPct val="140000"/>
              <a:buFont typeface="Arial" panose="020B0604020202020204" pitchFamily="34" charset="0"/>
              <a:buChar char="•"/>
            </a:pPr>
            <a:r>
              <a:rPr lang="en-US" sz="800" dirty="0">
                <a:solidFill>
                  <a:srgbClr val="333333"/>
                </a:solidFill>
                <a:latin typeface="+mn-lt"/>
                <a:ea typeface="Verdana Regular" pitchFamily="34" charset="-122"/>
              </a:rPr>
              <a:t>М</a:t>
            </a:r>
            <a:r>
              <a:rPr lang="ru-RU" sz="800" dirty="0" err="1">
                <a:solidFill>
                  <a:srgbClr val="333333"/>
                </a:solidFill>
                <a:latin typeface="+mn-lt"/>
                <a:ea typeface="Verdana Regular" pitchFamily="34" charset="-122"/>
              </a:rPr>
              <a:t>енять</a:t>
            </a:r>
            <a:r>
              <a:rPr lang="ru-RU" sz="800" dirty="0">
                <a:solidFill>
                  <a:srgbClr val="333333"/>
                </a:solidFill>
                <a:latin typeface="+mn-lt"/>
                <a:ea typeface="Verdana Regular" pitchFamily="34" charset="-122"/>
              </a:rPr>
              <a:t> кегль, цвет текста и начертание шрифта  можно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на вкладке «Главная» в разделе «Шрифт».</a:t>
            </a:r>
          </a:p>
        </p:txBody>
      </p:sp>
      <p:sp>
        <p:nvSpPr>
          <p:cNvPr id="52" name="Прямоугольник 4">
            <a:extLst>
              <a:ext uri="{FF2B5EF4-FFF2-40B4-BE49-F238E27FC236}">
                <a16:creationId xmlns:a16="http://schemas.microsoft.com/office/drawing/2014/main" id="{036B0EF3-0B99-F2F3-BA0C-E53E71415343}"/>
              </a:ext>
            </a:extLst>
          </p:cNvPr>
          <p:cNvSpPr/>
          <p:nvPr/>
        </p:nvSpPr>
        <p:spPr>
          <a:xfrm>
            <a:off x="675552" y="1575149"/>
            <a:ext cx="3107616" cy="276999"/>
          </a:xfrm>
          <a:prstGeom prst="rect">
            <a:avLst/>
          </a:prstGeom>
        </p:spPr>
        <p:txBody>
          <a:bodyPr wrap="square" lIns="0" tIns="0" rIns="0" bIns="0" anchor="ctr" anchorCtr="0">
            <a:spAutoFit/>
          </a:bodyPr>
          <a:lstStyle/>
          <a:p>
            <a:pPr defTabSz="316531">
              <a:buClrTx/>
            </a:pPr>
            <a:r>
              <a:rPr lang="en-US" sz="1800" kern="1200">
                <a:solidFill>
                  <a:prstClr val="black"/>
                </a:solidFill>
                <a:latin typeface="+mn-lt"/>
                <a:ea typeface="+mn-ea"/>
                <a:cs typeface="+mn-cs"/>
              </a:rPr>
              <a:t>Verdana</a:t>
            </a:r>
            <a:endParaRPr lang="ru-RU" sz="1800" kern="1200" dirty="0">
              <a:solidFill>
                <a:prstClr val="black"/>
              </a:solidFill>
              <a:latin typeface="+mn-lt"/>
              <a:ea typeface="+mn-ea"/>
              <a:cs typeface="+mn-cs"/>
            </a:endParaRPr>
          </a:p>
        </p:txBody>
      </p:sp>
      <p:sp>
        <p:nvSpPr>
          <p:cNvPr id="68" name="Image 26" descr="preencoded.png">
            <a:extLst>
              <a:ext uri="{FF2B5EF4-FFF2-40B4-BE49-F238E27FC236}">
                <a16:creationId xmlns:a16="http://schemas.microsoft.com/office/drawing/2014/main" id="{A6694F4D-FBD7-3DE2-59C4-BEC754BA50FC}"/>
              </a:ext>
            </a:extLst>
          </p:cNvPr>
          <p:cNvSpPr/>
          <p:nvPr/>
        </p:nvSpPr>
        <p:spPr>
          <a:xfrm>
            <a:off x="5065059" y="4571907"/>
            <a:ext cx="4354588" cy="1472062"/>
          </a:xfrm>
          <a:prstGeom prst="roundRect">
            <a:avLst>
              <a:gd name="adj" fmla="val 11371"/>
            </a:avLst>
          </a:prstGeom>
          <a:solidFill>
            <a:schemeClr val="accent2"/>
          </a:solidFill>
          <a:ln w="6096" cap="flat">
            <a:noFill/>
            <a:prstDash val="solid"/>
            <a:miter/>
          </a:ln>
        </p:spPr>
        <p:txBody>
          <a:bodyPr rtlCol="0" anchor="ctr"/>
          <a:lstStyle/>
          <a:p>
            <a:endParaRPr lang="ru-RU"/>
          </a:p>
        </p:txBody>
      </p:sp>
      <p:sp>
        <p:nvSpPr>
          <p:cNvPr id="60" name="TextBox 59">
            <a:extLst>
              <a:ext uri="{FF2B5EF4-FFF2-40B4-BE49-F238E27FC236}">
                <a16:creationId xmlns:a16="http://schemas.microsoft.com/office/drawing/2014/main" id="{A44E7424-3816-8899-A998-50DB739B76AE}"/>
              </a:ext>
            </a:extLst>
          </p:cNvPr>
          <p:cNvSpPr txBox="1"/>
          <p:nvPr/>
        </p:nvSpPr>
        <p:spPr>
          <a:xfrm>
            <a:off x="1043205" y="5515651"/>
            <a:ext cx="1077120" cy="153888"/>
          </a:xfrm>
          <a:prstGeom prst="rect">
            <a:avLst/>
          </a:prstGeom>
          <a:noFill/>
        </p:spPr>
        <p:txBody>
          <a:bodyPr wrap="square" lIns="0" tIns="0" rIns="0" bIns="0">
            <a:spAutoFit/>
          </a:bodyPr>
          <a:lstStyle/>
          <a:p>
            <a:pPr defTabSz="316531">
              <a:spcAft>
                <a:spcPts val="900"/>
              </a:spcAft>
              <a:defRPr/>
            </a:pPr>
            <a:r>
              <a:rPr lang="ru-RU" sz="1000" dirty="0">
                <a:effectLst>
                  <a:outerShdw blurRad="38100" dist="38100" dir="2700000" algn="tl">
                    <a:srgbClr val="000000">
                      <a:alpha val="24000"/>
                    </a:srgbClr>
                  </a:outerShdw>
                </a:effectLst>
                <a:latin typeface="+mn-lt"/>
              </a:rPr>
              <a:t>Эффекты</a:t>
            </a:r>
          </a:p>
        </p:txBody>
      </p:sp>
      <p:sp>
        <p:nvSpPr>
          <p:cNvPr id="61" name="Прямоугольник 11">
            <a:extLst>
              <a:ext uri="{FF2B5EF4-FFF2-40B4-BE49-F238E27FC236}">
                <a16:creationId xmlns:a16="http://schemas.microsoft.com/office/drawing/2014/main" id="{18D1BF92-B3C7-24BA-6388-09507B8280C0}"/>
              </a:ext>
            </a:extLst>
          </p:cNvPr>
          <p:cNvSpPr/>
          <p:nvPr/>
        </p:nvSpPr>
        <p:spPr>
          <a:xfrm>
            <a:off x="1051145" y="5243304"/>
            <a:ext cx="1073692" cy="153888"/>
          </a:xfrm>
          <a:prstGeom prst="rect">
            <a:avLst/>
          </a:prstGeom>
        </p:spPr>
        <p:txBody>
          <a:bodyPr wrap="square" lIns="0" tIns="0" rIns="0" bIns="0">
            <a:spAutoFit/>
          </a:bodyPr>
          <a:lstStyle/>
          <a:p>
            <a:pPr marL="184643" indent="-184643" defTabSz="316531">
              <a:spcAft>
                <a:spcPts val="900"/>
              </a:spcAft>
            </a:pPr>
            <a:r>
              <a:rPr lang="ru-RU" sz="1000" strike="sngStrike" dirty="0">
                <a:latin typeface="+mn-lt"/>
              </a:rPr>
              <a:t>Зачёркивание</a:t>
            </a:r>
            <a:r>
              <a:rPr lang="ru-RU" sz="1000" dirty="0">
                <a:latin typeface="+mn-lt"/>
              </a:rPr>
              <a:t> </a:t>
            </a:r>
          </a:p>
        </p:txBody>
      </p:sp>
      <p:sp>
        <p:nvSpPr>
          <p:cNvPr id="65" name="Text 1">
            <a:extLst>
              <a:ext uri="{FF2B5EF4-FFF2-40B4-BE49-F238E27FC236}">
                <a16:creationId xmlns:a16="http://schemas.microsoft.com/office/drawing/2014/main" id="{E4D1B391-6350-2D2D-2740-16964BFD8BB6}"/>
              </a:ext>
            </a:extLst>
          </p:cNvPr>
          <p:cNvSpPr/>
          <p:nvPr/>
        </p:nvSpPr>
        <p:spPr>
          <a:xfrm>
            <a:off x="675552" y="4678391"/>
            <a:ext cx="3346355" cy="183043"/>
          </a:xfrm>
          <a:prstGeom prst="rect">
            <a:avLst/>
          </a:prstGeom>
          <a:noFill/>
          <a:ln/>
        </p:spPr>
        <p:txBody>
          <a:bodyPr wrap="square" lIns="0" tIns="0" rIns="0" bIns="0" rtlCol="0" anchor="ctr"/>
          <a:lstStyle/>
          <a:p>
            <a:pPr>
              <a:lnSpc>
                <a:spcPts val="1514"/>
              </a:lnSpc>
            </a:pPr>
            <a:r>
              <a:rPr lang="ru-RU" sz="1000" b="1" spc="-48" dirty="0">
                <a:solidFill>
                  <a:srgbClr val="333333"/>
                </a:solidFill>
                <a:latin typeface="+mn-lt"/>
                <a:ea typeface="Verdana Bold" pitchFamily="34" charset="-122"/>
              </a:rPr>
              <a:t>При работе с текстом не нужно использовать</a:t>
            </a:r>
            <a:endParaRPr lang="en-US" sz="1000" b="1" spc="-48" dirty="0">
              <a:solidFill>
                <a:srgbClr val="333333"/>
              </a:solidFill>
              <a:latin typeface="+mn-lt"/>
              <a:ea typeface="Verdana Bold" pitchFamily="34" charset="-122"/>
            </a:endParaRPr>
          </a:p>
        </p:txBody>
      </p:sp>
      <p:sp>
        <p:nvSpPr>
          <p:cNvPr id="67" name="Text 1">
            <a:extLst>
              <a:ext uri="{FF2B5EF4-FFF2-40B4-BE49-F238E27FC236}">
                <a16:creationId xmlns:a16="http://schemas.microsoft.com/office/drawing/2014/main" id="{2343A851-4BDF-68B1-96F2-4D0058EDF07B}"/>
              </a:ext>
            </a:extLst>
          </p:cNvPr>
          <p:cNvSpPr/>
          <p:nvPr/>
        </p:nvSpPr>
        <p:spPr>
          <a:xfrm>
            <a:off x="1028679" y="5760884"/>
            <a:ext cx="3734071" cy="183043"/>
          </a:xfrm>
          <a:prstGeom prst="rect">
            <a:avLst/>
          </a:prstGeom>
          <a:noFill/>
          <a:ln/>
        </p:spPr>
        <p:txBody>
          <a:bodyPr wrap="square" lIns="0" tIns="0" rIns="0" bIns="0" rtlCol="0" anchor="ctr"/>
          <a:lstStyle/>
          <a:p>
            <a:pPr>
              <a:lnSpc>
                <a:spcPts val="1489"/>
              </a:lnSpc>
            </a:pPr>
            <a:r>
              <a:rPr lang="ru-RU" sz="1000" spc="-48" dirty="0">
                <a:solidFill>
                  <a:schemeClr val="tx1"/>
                </a:solidFill>
                <a:latin typeface="Franklin Gothic Medium" panose="020B0603020102020204" pitchFamily="34" charset="0"/>
                <a:ea typeface="Roboto" panose="02000000000000000000" pitchFamily="2" charset="0"/>
                <a:cs typeface="Calibri" panose="020F0502020204030204" pitchFamily="34" charset="0"/>
              </a:rPr>
              <a:t>Другие шрифты</a:t>
            </a:r>
            <a:endParaRPr lang="en-US" sz="1000" dirty="0">
              <a:solidFill>
                <a:schemeClr val="tx1"/>
              </a:solidFill>
              <a:latin typeface="Franklin Gothic Medium" panose="020B0603020102020204" pitchFamily="34" charset="0"/>
              <a:ea typeface="Roboto" panose="02000000000000000000" pitchFamily="2" charset="0"/>
              <a:cs typeface="Calibri" panose="020F0502020204030204" pitchFamily="34" charset="0"/>
            </a:endParaRPr>
          </a:p>
        </p:txBody>
      </p:sp>
      <p:cxnSp>
        <p:nvCxnSpPr>
          <p:cNvPr id="71" name="Прямая соединительная линия 70">
            <a:extLst>
              <a:ext uri="{FF2B5EF4-FFF2-40B4-BE49-F238E27FC236}">
                <a16:creationId xmlns:a16="http://schemas.microsoft.com/office/drawing/2014/main" id="{064120AC-3F4D-1E04-4417-D74074692733}"/>
              </a:ext>
            </a:extLst>
          </p:cNvPr>
          <p:cNvCxnSpPr>
            <a:cxnSpLocks/>
          </p:cNvCxnSpPr>
          <p:nvPr/>
        </p:nvCxnSpPr>
        <p:spPr>
          <a:xfrm>
            <a:off x="5065059" y="2109225"/>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sp>
        <p:nvSpPr>
          <p:cNvPr id="72" name="Text 1">
            <a:extLst>
              <a:ext uri="{FF2B5EF4-FFF2-40B4-BE49-F238E27FC236}">
                <a16:creationId xmlns:a16="http://schemas.microsoft.com/office/drawing/2014/main" id="{F462D47E-CC5F-DB3B-D05F-5030EACD0124}"/>
              </a:ext>
            </a:extLst>
          </p:cNvPr>
          <p:cNvSpPr/>
          <p:nvPr/>
        </p:nvSpPr>
        <p:spPr>
          <a:xfrm>
            <a:off x="5065058" y="1196808"/>
            <a:ext cx="3400160" cy="186353"/>
          </a:xfrm>
          <a:prstGeom prst="rect">
            <a:avLst/>
          </a:prstGeom>
          <a:noFill/>
          <a:ln/>
        </p:spPr>
        <p:txBody>
          <a:bodyPr wrap="square" lIns="0" tIns="0" rIns="0" bIns="0" rtlCol="0" anchor="ctr"/>
          <a:lstStyle/>
          <a:p>
            <a:pPr>
              <a:lnSpc>
                <a:spcPts val="1489"/>
              </a:lnSpc>
            </a:pPr>
            <a:r>
              <a:rPr lang="ru-RU" sz="1000" b="1" spc="-48" dirty="0">
                <a:solidFill>
                  <a:srgbClr val="333333"/>
                </a:solidFill>
                <a:latin typeface="+mn-lt"/>
                <a:ea typeface="Verdana Bold" pitchFamily="34" charset="-122"/>
              </a:rPr>
              <a:t>Рекомендованный размер шрифта</a:t>
            </a:r>
            <a:endParaRPr lang="en-US" sz="1000" b="1" spc="-48" dirty="0">
              <a:solidFill>
                <a:srgbClr val="333333"/>
              </a:solidFill>
              <a:latin typeface="+mn-lt"/>
              <a:ea typeface="Verdana Bold" pitchFamily="34" charset="-122"/>
            </a:endParaRPr>
          </a:p>
        </p:txBody>
      </p:sp>
      <p:sp>
        <p:nvSpPr>
          <p:cNvPr id="73" name="Text 1">
            <a:extLst>
              <a:ext uri="{FF2B5EF4-FFF2-40B4-BE49-F238E27FC236}">
                <a16:creationId xmlns:a16="http://schemas.microsoft.com/office/drawing/2014/main" id="{CAC02C89-8644-479F-8B0E-D3CF5F025CD6}"/>
              </a:ext>
            </a:extLst>
          </p:cNvPr>
          <p:cNvSpPr/>
          <p:nvPr/>
        </p:nvSpPr>
        <p:spPr>
          <a:xfrm>
            <a:off x="5065058" y="1625767"/>
            <a:ext cx="3555784" cy="402694"/>
          </a:xfrm>
          <a:prstGeom prst="rect">
            <a:avLst/>
          </a:prstGeom>
          <a:noFill/>
          <a:ln/>
        </p:spPr>
        <p:txBody>
          <a:bodyPr wrap="square" lIns="0" tIns="0" rIns="0" bIns="0" rtlCol="0" anchor="ctr"/>
          <a:lstStyle/>
          <a:p>
            <a:pPr>
              <a:lnSpc>
                <a:spcPts val="1489"/>
              </a:lnSpc>
            </a:pPr>
            <a:r>
              <a:rPr lang="ru-RU" sz="2500" b="1" dirty="0">
                <a:solidFill>
                  <a:srgbClr val="004494"/>
                </a:solidFill>
                <a:latin typeface="+mn-lt"/>
                <a:ea typeface="Verdana Bold" pitchFamily="34" charset="-122"/>
              </a:rPr>
              <a:t>Заголовок слайда</a:t>
            </a:r>
          </a:p>
          <a:p>
            <a:pPr>
              <a:lnSpc>
                <a:spcPts val="1489"/>
              </a:lnSpc>
            </a:pPr>
            <a:r>
              <a:rPr lang="ru-RU" sz="900" spc="-48" dirty="0">
                <a:solidFill>
                  <a:schemeClr val="tx1"/>
                </a:solidFill>
                <a:latin typeface="+mn-lt"/>
                <a:ea typeface="Verdana Bold" pitchFamily="34" charset="-122"/>
              </a:rPr>
              <a:t>25 пунктов, </a:t>
            </a:r>
            <a:r>
              <a:rPr lang="en-US" sz="900" spc="-48">
                <a:solidFill>
                  <a:schemeClr val="tx1"/>
                </a:solidFill>
                <a:latin typeface="+mn-lt"/>
                <a:ea typeface="Verdana Bold" pitchFamily="34" charset="-122"/>
              </a:rPr>
              <a:t>Bold</a:t>
            </a:r>
            <a:r>
              <a:rPr lang="ru-RU" sz="900" spc="-48">
                <a:solidFill>
                  <a:schemeClr val="tx1"/>
                </a:solidFill>
                <a:latin typeface="+mn-lt"/>
                <a:ea typeface="Verdana Bold" pitchFamily="34" charset="-122"/>
              </a:rPr>
              <a:t> </a:t>
            </a:r>
            <a:r>
              <a:rPr lang="ru-RU" sz="900" spc="-48" dirty="0">
                <a:solidFill>
                  <a:schemeClr val="tx1"/>
                </a:solidFill>
                <a:latin typeface="+mn-lt"/>
                <a:ea typeface="Verdana Bold" pitchFamily="34" charset="-122"/>
              </a:rPr>
              <a:t>(синий)</a:t>
            </a:r>
            <a:endParaRPr lang="en-US" sz="900" dirty="0">
              <a:solidFill>
                <a:schemeClr val="tx1"/>
              </a:solidFill>
              <a:latin typeface="+mn-lt"/>
            </a:endParaRPr>
          </a:p>
        </p:txBody>
      </p:sp>
      <p:sp>
        <p:nvSpPr>
          <p:cNvPr id="75" name="Text 1">
            <a:extLst>
              <a:ext uri="{FF2B5EF4-FFF2-40B4-BE49-F238E27FC236}">
                <a16:creationId xmlns:a16="http://schemas.microsoft.com/office/drawing/2014/main" id="{E784F9B2-E1CB-C137-523C-F944FBC80EA4}"/>
              </a:ext>
            </a:extLst>
          </p:cNvPr>
          <p:cNvSpPr/>
          <p:nvPr/>
        </p:nvSpPr>
        <p:spPr>
          <a:xfrm>
            <a:off x="5065058" y="2162128"/>
            <a:ext cx="4354590" cy="402694"/>
          </a:xfrm>
          <a:prstGeom prst="rect">
            <a:avLst/>
          </a:prstGeom>
          <a:noFill/>
          <a:ln/>
        </p:spPr>
        <p:txBody>
          <a:bodyPr wrap="square" lIns="0" tIns="0" rIns="0" bIns="0" rtlCol="0" anchor="ctr"/>
          <a:lstStyle/>
          <a:p>
            <a:pPr>
              <a:lnSpc>
                <a:spcPts val="1489"/>
              </a:lnSpc>
            </a:pPr>
            <a:r>
              <a:rPr lang="ru-RU" sz="1201" b="1" spc="-48" dirty="0">
                <a:solidFill>
                  <a:srgbClr val="333333"/>
                </a:solidFill>
                <a:latin typeface="+mn-lt"/>
                <a:ea typeface="Verdana Bold" pitchFamily="34" charset="-122"/>
              </a:rPr>
              <a:t>Подзаголовок, названия графиков, диаграмм, схем</a:t>
            </a:r>
          </a:p>
          <a:p>
            <a:pPr>
              <a:lnSpc>
                <a:spcPts val="1489"/>
              </a:lnSpc>
            </a:pPr>
            <a:r>
              <a:rPr lang="ru-RU" sz="900" spc="-48" dirty="0">
                <a:solidFill>
                  <a:schemeClr val="tx1"/>
                </a:solidFill>
                <a:latin typeface="+mn-lt"/>
                <a:ea typeface="Verdana Bold" pitchFamily="34" charset="-122"/>
              </a:rPr>
              <a:t>12 пунктов, </a:t>
            </a:r>
            <a:r>
              <a:rPr lang="en-US" sz="900" spc="-48">
                <a:solidFill>
                  <a:schemeClr val="tx1"/>
                </a:solidFill>
                <a:latin typeface="+mn-lt"/>
                <a:ea typeface="Verdana Bold" pitchFamily="34" charset="-122"/>
              </a:rPr>
              <a:t>Bold</a:t>
            </a:r>
            <a:endParaRPr lang="en-US" sz="900" dirty="0">
              <a:solidFill>
                <a:schemeClr val="tx1"/>
              </a:solidFill>
              <a:latin typeface="+mn-lt"/>
            </a:endParaRPr>
          </a:p>
        </p:txBody>
      </p:sp>
      <p:sp>
        <p:nvSpPr>
          <p:cNvPr id="79" name="Text 1">
            <a:extLst>
              <a:ext uri="{FF2B5EF4-FFF2-40B4-BE49-F238E27FC236}">
                <a16:creationId xmlns:a16="http://schemas.microsoft.com/office/drawing/2014/main" id="{0E58128C-1A9C-8A8B-9163-CA98CC0E598C}"/>
              </a:ext>
            </a:extLst>
          </p:cNvPr>
          <p:cNvSpPr/>
          <p:nvPr/>
        </p:nvSpPr>
        <p:spPr>
          <a:xfrm>
            <a:off x="5065058" y="2686691"/>
            <a:ext cx="2662584" cy="402694"/>
          </a:xfrm>
          <a:prstGeom prst="rect">
            <a:avLst/>
          </a:prstGeom>
          <a:noFill/>
          <a:ln/>
        </p:spPr>
        <p:txBody>
          <a:bodyPr wrap="square" lIns="0" tIns="0" rIns="0" bIns="0" rtlCol="0" anchor="ctr"/>
          <a:lstStyle/>
          <a:p>
            <a:pPr>
              <a:lnSpc>
                <a:spcPts val="1489"/>
              </a:lnSpc>
            </a:pPr>
            <a:r>
              <a:rPr lang="en-US" sz="1000" spc="-48">
                <a:solidFill>
                  <a:schemeClr val="tx1"/>
                </a:solidFill>
                <a:latin typeface="+mn-lt"/>
                <a:ea typeface="Verdana Bold" pitchFamily="34" charset="-122"/>
                <a:cs typeface="Verdana" panose="020B0604030504040204" pitchFamily="34" charset="0"/>
              </a:rPr>
              <a:t>О</a:t>
            </a:r>
            <a:r>
              <a:rPr lang="ru-RU" sz="1000" spc="-48">
                <a:solidFill>
                  <a:schemeClr val="tx1"/>
                </a:solidFill>
                <a:latin typeface="+mn-lt"/>
                <a:ea typeface="Verdana Bold" pitchFamily="34" charset="-122"/>
                <a:cs typeface="Verdana" panose="020B0604030504040204" pitchFamily="34" charset="0"/>
              </a:rPr>
              <a:t>сновной </a:t>
            </a:r>
            <a:r>
              <a:rPr lang="ru-RU" sz="1000" spc="-48" dirty="0">
                <a:solidFill>
                  <a:schemeClr val="tx1"/>
                </a:solidFill>
                <a:latin typeface="+mn-lt"/>
                <a:ea typeface="Verdana Bold" pitchFamily="34" charset="-122"/>
                <a:cs typeface="Verdana" panose="020B0604030504040204" pitchFamily="34" charset="0"/>
              </a:rPr>
              <a:t>текст</a:t>
            </a:r>
          </a:p>
          <a:p>
            <a:pPr>
              <a:lnSpc>
                <a:spcPts val="1489"/>
              </a:lnSpc>
            </a:pPr>
            <a:r>
              <a:rPr lang="ru-RU" sz="900" spc="-48" dirty="0">
                <a:solidFill>
                  <a:schemeClr val="tx1"/>
                </a:solidFill>
                <a:latin typeface="+mn-lt"/>
                <a:ea typeface="Verdana Bold" pitchFamily="34" charset="-122"/>
              </a:rPr>
              <a:t>8-10 пунктов, </a:t>
            </a:r>
            <a:r>
              <a:rPr lang="en-US" sz="900" spc="-48">
                <a:solidFill>
                  <a:schemeClr val="tx1"/>
                </a:solidFill>
                <a:latin typeface="+mn-lt"/>
                <a:ea typeface="Verdana Bold" pitchFamily="34" charset="-122"/>
              </a:rPr>
              <a:t>Bold/Regular</a:t>
            </a:r>
            <a:endParaRPr lang="en-US" sz="900" dirty="0">
              <a:solidFill>
                <a:schemeClr val="tx1"/>
              </a:solidFill>
              <a:latin typeface="+mn-lt"/>
            </a:endParaRPr>
          </a:p>
        </p:txBody>
      </p:sp>
      <p:sp>
        <p:nvSpPr>
          <p:cNvPr id="81" name="Text 1">
            <a:extLst>
              <a:ext uri="{FF2B5EF4-FFF2-40B4-BE49-F238E27FC236}">
                <a16:creationId xmlns:a16="http://schemas.microsoft.com/office/drawing/2014/main" id="{CADEEB38-EF05-1ABE-F417-A76657558B43}"/>
              </a:ext>
            </a:extLst>
          </p:cNvPr>
          <p:cNvSpPr/>
          <p:nvPr/>
        </p:nvSpPr>
        <p:spPr>
          <a:xfrm>
            <a:off x="5065058" y="3442881"/>
            <a:ext cx="2662584" cy="454956"/>
          </a:xfrm>
          <a:prstGeom prst="rect">
            <a:avLst/>
          </a:prstGeom>
          <a:noFill/>
          <a:ln/>
        </p:spPr>
        <p:txBody>
          <a:bodyPr wrap="square" lIns="0" tIns="0" rIns="0" bIns="0" rtlCol="0" anchor="ctr"/>
          <a:lstStyle/>
          <a:p>
            <a:pPr>
              <a:lnSpc>
                <a:spcPts val="1489"/>
              </a:lnSpc>
            </a:pPr>
            <a:r>
              <a:rPr lang="ru-RU" sz="3600" spc="-48" dirty="0">
                <a:solidFill>
                  <a:schemeClr val="tx1"/>
                </a:solidFill>
                <a:latin typeface="+mn-lt"/>
                <a:ea typeface="Verdana Bold" pitchFamily="34" charset="-122"/>
                <a:cs typeface="Verdana" panose="020B0604030504040204" pitchFamily="34" charset="0"/>
              </a:rPr>
              <a:t>00</a:t>
            </a:r>
            <a:r>
              <a:rPr lang="ru-RU" sz="900" spc="-48" dirty="0">
                <a:solidFill>
                  <a:schemeClr val="tx1"/>
                </a:solidFill>
                <a:latin typeface="+mn-lt"/>
                <a:ea typeface="Verdana Bold" pitchFamily="34" charset="-122"/>
                <a:cs typeface="Verdana" panose="020B0604030504040204" pitchFamily="34" charset="0"/>
              </a:rPr>
              <a:t> Большие цифры</a:t>
            </a:r>
          </a:p>
          <a:p>
            <a:pPr>
              <a:lnSpc>
                <a:spcPts val="1489"/>
              </a:lnSpc>
            </a:pPr>
            <a:r>
              <a:rPr lang="ru-RU" sz="900" spc="-48" dirty="0">
                <a:solidFill>
                  <a:schemeClr val="tx1"/>
                </a:solidFill>
                <a:latin typeface="+mn-lt"/>
                <a:ea typeface="Verdana Bold" pitchFamily="34" charset="-122"/>
              </a:rPr>
              <a:t>24-55 пунктов</a:t>
            </a:r>
            <a:endParaRPr lang="en-US" sz="900" dirty="0">
              <a:solidFill>
                <a:schemeClr val="tx1"/>
              </a:solidFill>
              <a:latin typeface="+mn-lt"/>
            </a:endParaRPr>
          </a:p>
        </p:txBody>
      </p:sp>
      <p:sp>
        <p:nvSpPr>
          <p:cNvPr id="83" name="Text 1">
            <a:extLst>
              <a:ext uri="{FF2B5EF4-FFF2-40B4-BE49-F238E27FC236}">
                <a16:creationId xmlns:a16="http://schemas.microsoft.com/office/drawing/2014/main" id="{A9BAE7B1-E7A0-140B-73E9-0E2964272FB0}"/>
              </a:ext>
            </a:extLst>
          </p:cNvPr>
          <p:cNvSpPr/>
          <p:nvPr/>
        </p:nvSpPr>
        <p:spPr>
          <a:xfrm>
            <a:off x="5065058" y="3928415"/>
            <a:ext cx="2662584" cy="402694"/>
          </a:xfrm>
          <a:prstGeom prst="rect">
            <a:avLst/>
          </a:prstGeom>
          <a:noFill/>
          <a:ln/>
        </p:spPr>
        <p:txBody>
          <a:bodyPr wrap="square" lIns="0" tIns="0" rIns="0" bIns="0" rtlCol="0" anchor="ctr"/>
          <a:lstStyle/>
          <a:p>
            <a:pPr>
              <a:lnSpc>
                <a:spcPts val="1489"/>
              </a:lnSpc>
            </a:pPr>
            <a:r>
              <a:rPr lang="ru-RU" sz="600" spc="-48" dirty="0">
                <a:solidFill>
                  <a:schemeClr val="tx1"/>
                </a:solidFill>
                <a:latin typeface="+mn-lt"/>
                <a:ea typeface="Verdana Bold" pitchFamily="34" charset="-122"/>
                <a:cs typeface="Verdana" panose="020B0604030504040204" pitchFamily="34" charset="0"/>
              </a:rPr>
              <a:t>Пометки и выноски</a:t>
            </a:r>
          </a:p>
          <a:p>
            <a:pPr>
              <a:lnSpc>
                <a:spcPts val="1489"/>
              </a:lnSpc>
            </a:pPr>
            <a:r>
              <a:rPr lang="ru-RU" sz="900" spc="-48" dirty="0">
                <a:solidFill>
                  <a:schemeClr val="tx1"/>
                </a:solidFill>
                <a:latin typeface="+mn-lt"/>
                <a:ea typeface="Verdana Bold" pitchFamily="34" charset="-122"/>
              </a:rPr>
              <a:t>6 пунктов</a:t>
            </a:r>
            <a:endParaRPr lang="en-US" sz="900" dirty="0">
              <a:solidFill>
                <a:schemeClr val="tx1"/>
              </a:solidFill>
              <a:latin typeface="+mn-lt"/>
            </a:endParaRPr>
          </a:p>
        </p:txBody>
      </p:sp>
      <p:sp>
        <p:nvSpPr>
          <p:cNvPr id="95" name="Прямоугольник 8">
            <a:extLst>
              <a:ext uri="{FF2B5EF4-FFF2-40B4-BE49-F238E27FC236}">
                <a16:creationId xmlns:a16="http://schemas.microsoft.com/office/drawing/2014/main" id="{EBA234A0-5C62-9ADC-75F2-ACE0A7BFD51E}"/>
              </a:ext>
            </a:extLst>
          </p:cNvPr>
          <p:cNvSpPr/>
          <p:nvPr/>
        </p:nvSpPr>
        <p:spPr>
          <a:xfrm>
            <a:off x="5241536" y="4888119"/>
            <a:ext cx="3694331" cy="1000274"/>
          </a:xfrm>
          <a:prstGeom prst="rect">
            <a:avLst/>
          </a:prstGeom>
        </p:spPr>
        <p:txBody>
          <a:bodyPr wrap="square" lIns="0" tIns="0" rIns="0" bIns="0">
            <a:spAutoFit/>
          </a:bodyPr>
          <a:lstStyle/>
          <a:p>
            <a:pPr marL="171450" indent="-171450" defTabSz="316531">
              <a:lnSpc>
                <a:spcPts val="1250"/>
              </a:lnSpc>
              <a:buClr>
                <a:schemeClr val="bg1"/>
              </a:buClr>
              <a:buSzPct val="140000"/>
              <a:buFont typeface="Arial" panose="020B0604020202020204" pitchFamily="34" charset="0"/>
              <a:buChar char="•"/>
            </a:pPr>
            <a:r>
              <a:rPr lang="ru-RU" sz="800" dirty="0">
                <a:solidFill>
                  <a:schemeClr val="bg1"/>
                </a:solidFill>
                <a:latin typeface="+mn-lt"/>
                <a:ea typeface="Verdana Regular" pitchFamily="34" charset="-122"/>
              </a:rPr>
              <a:t>От вас ожидается соблюдение норм, представленных выше</a:t>
            </a:r>
            <a:r>
              <a:rPr lang="en-US" sz="800" dirty="0">
                <a:solidFill>
                  <a:schemeClr val="bg1"/>
                </a:solidFill>
                <a:latin typeface="+mn-lt"/>
                <a:ea typeface="Verdana Regular" pitchFamily="34" charset="-122"/>
              </a:rPr>
              <a:t>.</a:t>
            </a:r>
            <a:endParaRPr lang="ru-RU" sz="800" dirty="0">
              <a:solidFill>
                <a:schemeClr val="bg1"/>
              </a:solidFill>
              <a:latin typeface="+mn-lt"/>
              <a:ea typeface="Verdana Regular" pitchFamily="34" charset="-122"/>
            </a:endParaRPr>
          </a:p>
          <a:p>
            <a:pPr marL="171450" indent="-171450" defTabSz="316531">
              <a:lnSpc>
                <a:spcPts val="1250"/>
              </a:lnSpc>
              <a:buClr>
                <a:schemeClr val="bg1"/>
              </a:buClr>
              <a:buSzPct val="140000"/>
              <a:buFont typeface="Arial" panose="020B0604020202020204" pitchFamily="34" charset="0"/>
              <a:buChar char="•"/>
            </a:pPr>
            <a:r>
              <a:rPr lang="ru-RU" sz="800" dirty="0">
                <a:solidFill>
                  <a:schemeClr val="bg1"/>
                </a:solidFill>
                <a:latin typeface="+mn-lt"/>
                <a:ea typeface="Verdana Regular" pitchFamily="34" charset="-122"/>
              </a:rPr>
              <a:t>Минимальный размер шрифта (за исключением сносок и подписей) – 8 пунктов</a:t>
            </a:r>
            <a:r>
              <a:rPr lang="en-US" sz="800" dirty="0">
                <a:solidFill>
                  <a:schemeClr val="bg1"/>
                </a:solidFill>
                <a:latin typeface="+mn-lt"/>
                <a:ea typeface="Verdana Regular" pitchFamily="34" charset="-122"/>
              </a:rPr>
              <a:t>.</a:t>
            </a:r>
            <a:endParaRPr lang="ru-RU" sz="800" dirty="0">
              <a:solidFill>
                <a:schemeClr val="bg1"/>
              </a:solidFill>
              <a:latin typeface="+mn-lt"/>
              <a:ea typeface="Verdana Regular" pitchFamily="34" charset="-122"/>
            </a:endParaRPr>
          </a:p>
          <a:p>
            <a:pPr marL="171450" indent="-171450" defTabSz="316531">
              <a:lnSpc>
                <a:spcPts val="1250"/>
              </a:lnSpc>
              <a:buClr>
                <a:schemeClr val="bg1"/>
              </a:buClr>
              <a:buSzPct val="140000"/>
              <a:buFont typeface="Arial" panose="020B0604020202020204" pitchFamily="34" charset="0"/>
              <a:buChar char="•"/>
            </a:pPr>
            <a:r>
              <a:rPr lang="ru-RU" sz="800" dirty="0">
                <a:solidFill>
                  <a:schemeClr val="bg1"/>
                </a:solidFill>
                <a:latin typeface="+mn-lt"/>
                <a:ea typeface="Verdana Regular" pitchFamily="34" charset="-122"/>
              </a:rPr>
              <a:t>Не уменьшайте размер текста ниже минимума, чтобы уместить весь контент на слайде. Лучше разделить на 2-3 слайда, чтобы информация была читаемой</a:t>
            </a:r>
            <a:r>
              <a:rPr lang="en-US" sz="800" dirty="0">
                <a:solidFill>
                  <a:schemeClr val="bg1"/>
                </a:solidFill>
                <a:latin typeface="+mn-lt"/>
                <a:ea typeface="Verdana Regular" pitchFamily="34" charset="-122"/>
              </a:rPr>
              <a:t>.</a:t>
            </a:r>
            <a:endParaRPr lang="ru-RU" sz="800" dirty="0">
              <a:solidFill>
                <a:schemeClr val="bg1"/>
              </a:solidFill>
              <a:latin typeface="+mn-lt"/>
              <a:ea typeface="Verdana Regular" pitchFamily="34" charset="-122"/>
            </a:endParaRPr>
          </a:p>
        </p:txBody>
      </p:sp>
      <p:sp>
        <p:nvSpPr>
          <p:cNvPr id="96" name="Text 1">
            <a:extLst>
              <a:ext uri="{FF2B5EF4-FFF2-40B4-BE49-F238E27FC236}">
                <a16:creationId xmlns:a16="http://schemas.microsoft.com/office/drawing/2014/main" id="{C762E361-19FF-4FD9-D3A7-2AB8258DED0A}"/>
              </a:ext>
            </a:extLst>
          </p:cNvPr>
          <p:cNvSpPr/>
          <p:nvPr/>
        </p:nvSpPr>
        <p:spPr>
          <a:xfrm>
            <a:off x="5241535" y="4648851"/>
            <a:ext cx="2662584" cy="225194"/>
          </a:xfrm>
          <a:prstGeom prst="rect">
            <a:avLst/>
          </a:prstGeom>
          <a:noFill/>
          <a:ln/>
        </p:spPr>
        <p:txBody>
          <a:bodyPr wrap="square" lIns="0" tIns="0" rIns="0" bIns="0" rtlCol="0" anchor="ctr"/>
          <a:lstStyle/>
          <a:p>
            <a:pPr>
              <a:lnSpc>
                <a:spcPts val="1489"/>
              </a:lnSpc>
            </a:pPr>
            <a:r>
              <a:rPr lang="ru-RU" sz="1000" b="1" spc="-48" dirty="0">
                <a:solidFill>
                  <a:schemeClr val="bg1"/>
                </a:solidFill>
                <a:latin typeface="+mn-lt"/>
                <a:ea typeface="Verdana Bold" pitchFamily="34" charset="-122"/>
                <a:cs typeface="Verdana" panose="020B0604030504040204" pitchFamily="34" charset="0"/>
              </a:rPr>
              <a:t>Примечания</a:t>
            </a:r>
            <a:endParaRPr lang="en-US" sz="1100" dirty="0">
              <a:solidFill>
                <a:schemeClr val="bg1"/>
              </a:solidFill>
              <a:latin typeface="+mn-lt"/>
            </a:endParaRPr>
          </a:p>
        </p:txBody>
      </p:sp>
      <p:sp>
        <p:nvSpPr>
          <p:cNvPr id="97" name="Text 1">
            <a:extLst>
              <a:ext uri="{FF2B5EF4-FFF2-40B4-BE49-F238E27FC236}">
                <a16:creationId xmlns:a16="http://schemas.microsoft.com/office/drawing/2014/main" id="{2536C7B6-2B0E-01AC-AF65-AF1DF3B05D4D}"/>
              </a:ext>
            </a:extLst>
          </p:cNvPr>
          <p:cNvSpPr/>
          <p:nvPr/>
        </p:nvSpPr>
        <p:spPr>
          <a:xfrm>
            <a:off x="675552" y="1196808"/>
            <a:ext cx="2662584" cy="186357"/>
          </a:xfrm>
          <a:prstGeom prst="rect">
            <a:avLst/>
          </a:prstGeom>
          <a:noFill/>
          <a:ln/>
        </p:spPr>
        <p:txBody>
          <a:bodyPr wrap="square" lIns="0" tIns="0" rIns="0" bIns="0" rtlCol="0" anchor="ctr"/>
          <a:lstStyle/>
          <a:p>
            <a:pPr>
              <a:lnSpc>
                <a:spcPts val="1489"/>
              </a:lnSpc>
            </a:pPr>
            <a:r>
              <a:rPr lang="ru-RU" sz="1000" b="1" spc="-48" dirty="0">
                <a:solidFill>
                  <a:srgbClr val="333333"/>
                </a:solidFill>
                <a:latin typeface="+mn-lt"/>
                <a:ea typeface="Verdana Bold" pitchFamily="34" charset="-122"/>
              </a:rPr>
              <a:t>Шрифт</a:t>
            </a:r>
            <a:endParaRPr lang="en-US" sz="1000" b="1" spc="-48" dirty="0">
              <a:solidFill>
                <a:srgbClr val="333333"/>
              </a:solidFill>
              <a:latin typeface="+mn-lt"/>
              <a:ea typeface="Verdana Bold" pitchFamily="34" charset="-122"/>
            </a:endParaRPr>
          </a:p>
        </p:txBody>
      </p:sp>
      <p:sp>
        <p:nvSpPr>
          <p:cNvPr id="5" name="Прямоугольник 11">
            <a:extLst>
              <a:ext uri="{FF2B5EF4-FFF2-40B4-BE49-F238E27FC236}">
                <a16:creationId xmlns:a16="http://schemas.microsoft.com/office/drawing/2014/main" id="{5723C00B-7C9F-C0D8-F1E1-E3DB01B152A3}"/>
              </a:ext>
            </a:extLst>
          </p:cNvPr>
          <p:cNvSpPr/>
          <p:nvPr/>
        </p:nvSpPr>
        <p:spPr>
          <a:xfrm>
            <a:off x="1051145" y="4981176"/>
            <a:ext cx="1073692" cy="153888"/>
          </a:xfrm>
          <a:prstGeom prst="rect">
            <a:avLst/>
          </a:prstGeom>
        </p:spPr>
        <p:txBody>
          <a:bodyPr wrap="square" lIns="0" tIns="0" rIns="0" bIns="0">
            <a:spAutoFit/>
          </a:bodyPr>
          <a:lstStyle/>
          <a:p>
            <a:pPr marL="184643" indent="-184643" defTabSz="316531">
              <a:spcAft>
                <a:spcPts val="900"/>
              </a:spcAft>
            </a:pPr>
            <a:r>
              <a:rPr lang="ru-RU" sz="1000" i="1" dirty="0">
                <a:latin typeface="+mn-lt"/>
              </a:rPr>
              <a:t>Курсив </a:t>
            </a:r>
          </a:p>
        </p:txBody>
      </p:sp>
      <p:cxnSp>
        <p:nvCxnSpPr>
          <p:cNvPr id="19" name="Прямая соединительная линия 18">
            <a:extLst>
              <a:ext uri="{FF2B5EF4-FFF2-40B4-BE49-F238E27FC236}">
                <a16:creationId xmlns:a16="http://schemas.microsoft.com/office/drawing/2014/main" id="{AF1BABEF-5CA6-E540-EC0D-BB4B17EED67F}"/>
              </a:ext>
            </a:extLst>
          </p:cNvPr>
          <p:cNvCxnSpPr>
            <a:cxnSpLocks/>
          </p:cNvCxnSpPr>
          <p:nvPr/>
        </p:nvCxnSpPr>
        <p:spPr>
          <a:xfrm>
            <a:off x="5065059" y="1460296"/>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0E6F9967-78E5-1702-43CB-2EF5816EE2F2}"/>
              </a:ext>
            </a:extLst>
          </p:cNvPr>
          <p:cNvCxnSpPr>
            <a:cxnSpLocks/>
          </p:cNvCxnSpPr>
          <p:nvPr/>
        </p:nvCxnSpPr>
        <p:spPr>
          <a:xfrm>
            <a:off x="5065059" y="2632794"/>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60F04416-4276-FD7E-9962-7D5EDD9DB88E}"/>
              </a:ext>
            </a:extLst>
          </p:cNvPr>
          <p:cNvCxnSpPr>
            <a:cxnSpLocks/>
          </p:cNvCxnSpPr>
          <p:nvPr/>
        </p:nvCxnSpPr>
        <p:spPr>
          <a:xfrm>
            <a:off x="5065059" y="3190995"/>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4B7BEE1C-DADC-AF86-F52D-085E17B0F0FF}"/>
              </a:ext>
            </a:extLst>
          </p:cNvPr>
          <p:cNvCxnSpPr>
            <a:cxnSpLocks/>
          </p:cNvCxnSpPr>
          <p:nvPr/>
        </p:nvCxnSpPr>
        <p:spPr>
          <a:xfrm>
            <a:off x="5065059" y="3928415"/>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24" name="Прямая соединительная линия 23">
            <a:extLst>
              <a:ext uri="{FF2B5EF4-FFF2-40B4-BE49-F238E27FC236}">
                <a16:creationId xmlns:a16="http://schemas.microsoft.com/office/drawing/2014/main" id="{20EB96D3-8DD4-AA63-EC70-9ED52D50AA5B}"/>
              </a:ext>
            </a:extLst>
          </p:cNvPr>
          <p:cNvCxnSpPr>
            <a:cxnSpLocks/>
          </p:cNvCxnSpPr>
          <p:nvPr/>
        </p:nvCxnSpPr>
        <p:spPr>
          <a:xfrm>
            <a:off x="5065059" y="4422873"/>
            <a:ext cx="4354589" cy="0"/>
          </a:xfrm>
          <a:prstGeom prst="line">
            <a:avLst/>
          </a:prstGeom>
          <a:ln w="12700">
            <a:solidFill>
              <a:srgbClr val="009FE3">
                <a:alpha val="65000"/>
              </a:srgbClr>
            </a:solidFill>
            <a:prstDash val="solid"/>
          </a:ln>
        </p:spPr>
        <p:style>
          <a:lnRef idx="1">
            <a:schemeClr val="accent1"/>
          </a:lnRef>
          <a:fillRef idx="0">
            <a:schemeClr val="accent1"/>
          </a:fillRef>
          <a:effectRef idx="0">
            <a:schemeClr val="accent1"/>
          </a:effectRef>
          <a:fontRef idx="minor">
            <a:schemeClr val="tx1"/>
          </a:fontRef>
        </p:style>
      </p:cxnSp>
      <p:pic>
        <p:nvPicPr>
          <p:cNvPr id="7" name="Рисунок 6">
            <a:extLst>
              <a:ext uri="{FF2B5EF4-FFF2-40B4-BE49-F238E27FC236}">
                <a16:creationId xmlns:a16="http://schemas.microsoft.com/office/drawing/2014/main" id="{81CE2622-E555-4AC0-A54F-B3C9323CEAE5}"/>
              </a:ext>
            </a:extLst>
          </p:cNvPr>
          <p:cNvPicPr>
            <a:picLocks noChangeAspect="1"/>
          </p:cNvPicPr>
          <p:nvPr/>
        </p:nvPicPr>
        <p:blipFill>
          <a:blip r:embed="rId3"/>
          <a:stretch>
            <a:fillRect/>
          </a:stretch>
        </p:blipFill>
        <p:spPr>
          <a:xfrm>
            <a:off x="675551" y="3173951"/>
            <a:ext cx="2953162" cy="905001"/>
          </a:xfrm>
          <a:prstGeom prst="rect">
            <a:avLst/>
          </a:prstGeom>
          <a:ln w="6350">
            <a:solidFill>
              <a:schemeClr val="bg1">
                <a:lumMod val="85000"/>
              </a:schemeClr>
            </a:solidFill>
          </a:ln>
        </p:spPr>
      </p:pic>
      <p:pic>
        <p:nvPicPr>
          <p:cNvPr id="8" name="Рисунок 7">
            <a:extLst>
              <a:ext uri="{FF2B5EF4-FFF2-40B4-BE49-F238E27FC236}">
                <a16:creationId xmlns:a16="http://schemas.microsoft.com/office/drawing/2014/main" id="{C87EB4D6-827B-42FB-9FAF-C2FE27EC95E5}"/>
              </a:ext>
            </a:extLst>
          </p:cNvPr>
          <p:cNvPicPr>
            <a:picLocks noChangeAspect="1"/>
          </p:cNvPicPr>
          <p:nvPr/>
        </p:nvPicPr>
        <p:blipFill>
          <a:blip r:embed="rId4"/>
          <a:stretch>
            <a:fillRect/>
          </a:stretch>
        </p:blipFill>
        <p:spPr>
          <a:xfrm>
            <a:off x="676097" y="5205818"/>
            <a:ext cx="238158" cy="238158"/>
          </a:xfrm>
          <a:prstGeom prst="rect">
            <a:avLst/>
          </a:prstGeom>
        </p:spPr>
      </p:pic>
      <p:pic>
        <p:nvPicPr>
          <p:cNvPr id="10" name="Рисунок 9">
            <a:extLst>
              <a:ext uri="{FF2B5EF4-FFF2-40B4-BE49-F238E27FC236}">
                <a16:creationId xmlns:a16="http://schemas.microsoft.com/office/drawing/2014/main" id="{7640D3AB-1669-4F64-B0FC-AD2B70341665}"/>
              </a:ext>
            </a:extLst>
          </p:cNvPr>
          <p:cNvPicPr>
            <a:picLocks noChangeAspect="1"/>
          </p:cNvPicPr>
          <p:nvPr/>
        </p:nvPicPr>
        <p:blipFill>
          <a:blip r:embed="rId5"/>
          <a:stretch>
            <a:fillRect/>
          </a:stretch>
        </p:blipFill>
        <p:spPr>
          <a:xfrm>
            <a:off x="676098" y="4934278"/>
            <a:ext cx="247685" cy="247685"/>
          </a:xfrm>
          <a:prstGeom prst="rect">
            <a:avLst/>
          </a:prstGeom>
        </p:spPr>
      </p:pic>
      <p:pic>
        <p:nvPicPr>
          <p:cNvPr id="12" name="Рисунок 11">
            <a:extLst>
              <a:ext uri="{FF2B5EF4-FFF2-40B4-BE49-F238E27FC236}">
                <a16:creationId xmlns:a16="http://schemas.microsoft.com/office/drawing/2014/main" id="{C5998061-DAF1-469E-83B3-CA747DB467F8}"/>
              </a:ext>
            </a:extLst>
          </p:cNvPr>
          <p:cNvPicPr>
            <a:picLocks noChangeAspect="1"/>
          </p:cNvPicPr>
          <p:nvPr/>
        </p:nvPicPr>
        <p:blipFill>
          <a:blip r:embed="rId6"/>
          <a:stretch>
            <a:fillRect/>
          </a:stretch>
        </p:blipFill>
        <p:spPr>
          <a:xfrm>
            <a:off x="676098" y="5473536"/>
            <a:ext cx="247685" cy="247685"/>
          </a:xfrm>
          <a:prstGeom prst="rect">
            <a:avLst/>
          </a:prstGeom>
        </p:spPr>
      </p:pic>
    </p:spTree>
    <p:extLst>
      <p:ext uri="{BB962C8B-B14F-4D97-AF65-F5344CB8AC3E}">
        <p14:creationId xmlns:p14="http://schemas.microsoft.com/office/powerpoint/2010/main" val="4192982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mage 3" descr="preencoded.png">
            <a:extLst>
              <a:ext uri="{FF2B5EF4-FFF2-40B4-BE49-F238E27FC236}">
                <a16:creationId xmlns:a16="http://schemas.microsoft.com/office/drawing/2014/main" id="{685C7B5D-CF64-4685-9212-BC109F80D442}"/>
              </a:ext>
            </a:extLst>
          </p:cNvPr>
          <p:cNvSpPr/>
          <p:nvPr/>
        </p:nvSpPr>
        <p:spPr>
          <a:xfrm>
            <a:off x="5061879" y="4165948"/>
            <a:ext cx="4356100" cy="2285652"/>
          </a:xfrm>
          <a:prstGeom prst="roundRect">
            <a:avLst>
              <a:gd name="adj" fmla="val 6195"/>
            </a:avLst>
          </a:prstGeom>
          <a:solidFill>
            <a:srgbClr val="F8F8F8"/>
          </a:solidFill>
          <a:ln w="26001" cap="flat">
            <a:noFill/>
            <a:prstDash val="solid"/>
            <a:miter/>
          </a:ln>
        </p:spPr>
        <p:txBody>
          <a:bodyPr rtlCol="0" anchor="ctr"/>
          <a:lstStyle/>
          <a:p>
            <a:endParaRPr lang="ru-RU"/>
          </a:p>
        </p:txBody>
      </p:sp>
      <p:sp>
        <p:nvSpPr>
          <p:cNvPr id="28" name="Text 15"/>
          <p:cNvSpPr/>
          <p:nvPr/>
        </p:nvSpPr>
        <p:spPr>
          <a:xfrm>
            <a:off x="650551" y="512559"/>
            <a:ext cx="8773847" cy="402694"/>
          </a:xfrm>
          <a:prstGeom prst="rect">
            <a:avLst/>
          </a:prstGeom>
          <a:noFill/>
          <a:ln/>
        </p:spPr>
        <p:txBody>
          <a:bodyPr wrap="square" lIns="0" tIns="0" rIns="0" bIns="0" rtlCol="0" anchor="t"/>
          <a:lstStyle/>
          <a:p>
            <a:pPr>
              <a:lnSpc>
                <a:spcPts val="3171"/>
              </a:lnSpc>
            </a:pPr>
            <a:r>
              <a:rPr lang="ru-RU" sz="2500" b="1" dirty="0">
                <a:solidFill>
                  <a:srgbClr val="004494"/>
                </a:solidFill>
                <a:latin typeface="+mn-lt"/>
                <a:ea typeface="Verdana Bold" pitchFamily="34" charset="-122"/>
                <a:cs typeface="Verdana Bold" pitchFamily="34" charset="-120"/>
              </a:rPr>
              <a:t>Р</a:t>
            </a:r>
            <a:r>
              <a:rPr lang="en-US" sz="2500" b="1" dirty="0" err="1">
                <a:solidFill>
                  <a:srgbClr val="004494"/>
                </a:solidFill>
                <a:latin typeface="+mn-lt"/>
                <a:ea typeface="Verdana Bold" pitchFamily="34" charset="-122"/>
                <a:cs typeface="Verdana Bold" pitchFamily="34" charset="-120"/>
              </a:rPr>
              <a:t>А</a:t>
            </a:r>
            <a:r>
              <a:rPr lang="ru-RU" sz="2500" b="1" dirty="0">
                <a:solidFill>
                  <a:srgbClr val="004494"/>
                </a:solidFill>
                <a:latin typeface="+mn-lt"/>
                <a:ea typeface="Verdana Bold" pitchFamily="34" charset="-122"/>
                <a:cs typeface="Verdana Bold" pitchFamily="34" charset="-120"/>
              </a:rPr>
              <a:t>БОТА С ИЗОБРАЖЕНИЯМИ</a:t>
            </a:r>
            <a:endParaRPr lang="en-US" sz="2500" dirty="0">
              <a:latin typeface="+mn-lt"/>
            </a:endParaRPr>
          </a:p>
        </p:txBody>
      </p:sp>
      <p:sp>
        <p:nvSpPr>
          <p:cNvPr id="43" name="Текст 42">
            <a:extLst>
              <a:ext uri="{FF2B5EF4-FFF2-40B4-BE49-F238E27FC236}">
                <a16:creationId xmlns:a16="http://schemas.microsoft.com/office/drawing/2014/main" id="{4E398F2D-434C-E46B-AB01-6529460A2D4A}"/>
              </a:ext>
            </a:extLst>
          </p:cNvPr>
          <p:cNvSpPr>
            <a:spLocks noGrp="1"/>
          </p:cNvSpPr>
          <p:nvPr>
            <p:ph type="body" sz="quarter" idx="16"/>
          </p:nvPr>
        </p:nvSpPr>
        <p:spPr/>
        <p:txBody>
          <a:bodyPr/>
          <a:lstStyle/>
          <a:p>
            <a:endParaRPr lang="ru-RU"/>
          </a:p>
        </p:txBody>
      </p:sp>
      <p:sp>
        <p:nvSpPr>
          <p:cNvPr id="11" name="Заголовок 1">
            <a:extLst>
              <a:ext uri="{FF2B5EF4-FFF2-40B4-BE49-F238E27FC236}">
                <a16:creationId xmlns:a16="http://schemas.microsoft.com/office/drawing/2014/main" id="{0ACFE2C0-EACB-B370-F0E9-8A4FE8212DCB}"/>
              </a:ext>
            </a:extLst>
          </p:cNvPr>
          <p:cNvSpPr txBox="1">
            <a:spLocks/>
          </p:cNvSpPr>
          <p:nvPr/>
        </p:nvSpPr>
        <p:spPr>
          <a:xfrm>
            <a:off x="669267" y="1176232"/>
            <a:ext cx="3861718" cy="577081"/>
          </a:xfrm>
          <a:prstGeom prst="rect">
            <a:avLst/>
          </a:prstGeom>
        </p:spPr>
        <p:txBody>
          <a:bodyPr wrap="square" lIns="0" tIns="0" rIns="0" bIns="0">
            <a:spAutoFit/>
          </a:bodyPr>
          <a:lstStyle>
            <a:defPPr marR="0" lvl="0" algn="l" rtl="0">
              <a:lnSpc>
                <a:spcPct val="100000"/>
              </a:lnSpc>
              <a:spcBef>
                <a:spcPts val="0"/>
              </a:spcBef>
              <a:spcAft>
                <a:spcPts val="0"/>
              </a:spcAft>
            </a:defPPr>
            <a:lvl1pPr defTabSz="316531">
              <a:spcAft>
                <a:spcPts val="300"/>
              </a:spcAft>
              <a:defRPr sz="900">
                <a:latin typeface="+mn-lt"/>
              </a:defRPr>
            </a:lvl1pPr>
          </a:lstStyle>
          <a:p>
            <a:pPr>
              <a:lnSpc>
                <a:spcPts val="1489"/>
              </a:lnSpc>
              <a:spcAft>
                <a:spcPts val="0"/>
              </a:spcAft>
              <a:defRPr/>
            </a:pPr>
            <a:r>
              <a:rPr lang="ru-RU" sz="1000" b="1" spc="-48" dirty="0">
                <a:solidFill>
                  <a:srgbClr val="333333"/>
                </a:solidFill>
                <a:ea typeface="Verdana Bold" pitchFamily="34" charset="-122"/>
              </a:rPr>
              <a:t>Для редактирования макета достаточно выбрать </a:t>
            </a:r>
            <a:r>
              <a:rPr lang="en-US" sz="1000" b="1" spc="-48" dirty="0">
                <a:solidFill>
                  <a:srgbClr val="333333"/>
                </a:solidFill>
                <a:ea typeface="Verdana Bold" pitchFamily="34" charset="-122"/>
              </a:rPr>
              <a:t/>
            </a:r>
            <a:br>
              <a:rPr lang="en-US" sz="1000" b="1" spc="-48" dirty="0">
                <a:solidFill>
                  <a:srgbClr val="333333"/>
                </a:solidFill>
                <a:ea typeface="Verdana Bold" pitchFamily="34" charset="-122"/>
              </a:rPr>
            </a:br>
            <a:r>
              <a:rPr lang="ru-RU" sz="1000" b="1" spc="-48" dirty="0">
                <a:solidFill>
                  <a:srgbClr val="333333"/>
                </a:solidFill>
                <a:ea typeface="Verdana Bold" pitchFamily="34" charset="-122"/>
              </a:rPr>
              <a:t>в нем нужный слайд, содержащий область </a:t>
            </a:r>
            <a:r>
              <a:rPr lang="en-US" sz="1000" b="1" spc="-48" dirty="0">
                <a:solidFill>
                  <a:srgbClr val="333333"/>
                </a:solidFill>
                <a:ea typeface="Verdana Bold" pitchFamily="34" charset="-122"/>
              </a:rPr>
              <a:t/>
            </a:r>
            <a:br>
              <a:rPr lang="en-US" sz="1000" b="1" spc="-48" dirty="0">
                <a:solidFill>
                  <a:srgbClr val="333333"/>
                </a:solidFill>
                <a:ea typeface="Verdana Bold" pitchFamily="34" charset="-122"/>
              </a:rPr>
            </a:br>
            <a:r>
              <a:rPr lang="ru-RU" sz="1000" b="1" spc="-48" dirty="0">
                <a:solidFill>
                  <a:srgbClr val="333333"/>
                </a:solidFill>
                <a:ea typeface="Verdana Bold" pitchFamily="34" charset="-122"/>
              </a:rPr>
              <a:t>вставки изображения. </a:t>
            </a:r>
          </a:p>
        </p:txBody>
      </p:sp>
      <p:pic>
        <p:nvPicPr>
          <p:cNvPr id="8" name="Рисунок 7">
            <a:extLst>
              <a:ext uri="{FF2B5EF4-FFF2-40B4-BE49-F238E27FC236}">
                <a16:creationId xmlns:a16="http://schemas.microsoft.com/office/drawing/2014/main" id="{6402AA67-C16B-4F0D-F23B-C2B2E52CC375}"/>
              </a:ext>
            </a:extLst>
          </p:cNvPr>
          <p:cNvPicPr>
            <a:picLocks noChangeAspect="1"/>
          </p:cNvPicPr>
          <p:nvPr/>
        </p:nvPicPr>
        <p:blipFill>
          <a:blip r:embed="rId3"/>
          <a:stretch>
            <a:fillRect/>
          </a:stretch>
        </p:blipFill>
        <p:spPr>
          <a:xfrm>
            <a:off x="669267" y="4864582"/>
            <a:ext cx="1430126" cy="820998"/>
          </a:xfrm>
          <a:prstGeom prst="rect">
            <a:avLst/>
          </a:prstGeom>
          <a:ln w="6350">
            <a:solidFill>
              <a:schemeClr val="bg1">
                <a:lumMod val="75000"/>
              </a:schemeClr>
            </a:solidFill>
          </a:ln>
        </p:spPr>
      </p:pic>
      <p:pic>
        <p:nvPicPr>
          <p:cNvPr id="12" name="Рисунок 11">
            <a:extLst>
              <a:ext uri="{FF2B5EF4-FFF2-40B4-BE49-F238E27FC236}">
                <a16:creationId xmlns:a16="http://schemas.microsoft.com/office/drawing/2014/main" id="{F94861A1-B261-3A51-060A-9942B3A7C9CC}"/>
              </a:ext>
            </a:extLst>
          </p:cNvPr>
          <p:cNvPicPr>
            <a:picLocks noChangeAspect="1"/>
          </p:cNvPicPr>
          <p:nvPr/>
        </p:nvPicPr>
        <p:blipFill>
          <a:blip r:embed="rId4"/>
          <a:stretch>
            <a:fillRect/>
          </a:stretch>
        </p:blipFill>
        <p:spPr>
          <a:xfrm>
            <a:off x="2272349" y="4864582"/>
            <a:ext cx="1721450" cy="820999"/>
          </a:xfrm>
          <a:prstGeom prst="rect">
            <a:avLst/>
          </a:prstGeom>
          <a:ln w="6350">
            <a:solidFill>
              <a:schemeClr val="bg1">
                <a:lumMod val="75000"/>
              </a:schemeClr>
            </a:solidFill>
          </a:ln>
        </p:spPr>
      </p:pic>
      <p:sp>
        <p:nvSpPr>
          <p:cNvPr id="18" name="Прямоугольник 17">
            <a:extLst>
              <a:ext uri="{FF2B5EF4-FFF2-40B4-BE49-F238E27FC236}">
                <a16:creationId xmlns:a16="http://schemas.microsoft.com/office/drawing/2014/main" id="{0E6A23BD-F3D4-5D9B-DD13-F1487607B241}"/>
              </a:ext>
            </a:extLst>
          </p:cNvPr>
          <p:cNvSpPr/>
          <p:nvPr/>
        </p:nvSpPr>
        <p:spPr>
          <a:xfrm>
            <a:off x="5234836" y="4312934"/>
            <a:ext cx="3343157" cy="192360"/>
          </a:xfrm>
          <a:prstGeom prst="rect">
            <a:avLst/>
          </a:prstGeom>
        </p:spPr>
        <p:txBody>
          <a:bodyPr wrap="square" lIns="0" tIns="0" rIns="0" bIns="0" anchor="t" anchorCtr="0">
            <a:spAutoFit/>
          </a:bodyPr>
          <a:lstStyle/>
          <a:p>
            <a:pPr defTabSz="382707">
              <a:lnSpc>
                <a:spcPts val="1489"/>
              </a:lnSpc>
              <a:buSzPct val="100000"/>
              <a:defRPr/>
            </a:pPr>
            <a:r>
              <a:rPr lang="ru-RU" sz="1201" b="1" kern="1200" spc="-48" dirty="0">
                <a:solidFill>
                  <a:srgbClr val="333333"/>
                </a:solidFill>
                <a:latin typeface="+mn-lt"/>
                <a:ea typeface="Verdana Bold" pitchFamily="34" charset="-122"/>
                <a:cs typeface="+mj-cs"/>
              </a:rPr>
              <a:t>Подсказка</a:t>
            </a:r>
          </a:p>
        </p:txBody>
      </p:sp>
      <p:sp>
        <p:nvSpPr>
          <p:cNvPr id="21" name="Прямоугольник 20">
            <a:extLst>
              <a:ext uri="{FF2B5EF4-FFF2-40B4-BE49-F238E27FC236}">
                <a16:creationId xmlns:a16="http://schemas.microsoft.com/office/drawing/2014/main" id="{6E91A25D-8FC5-12FC-2891-BEC0A01ED47A}"/>
              </a:ext>
            </a:extLst>
          </p:cNvPr>
          <p:cNvSpPr/>
          <p:nvPr/>
        </p:nvSpPr>
        <p:spPr>
          <a:xfrm>
            <a:off x="5234835" y="4593997"/>
            <a:ext cx="3846594" cy="1718419"/>
          </a:xfrm>
          <a:prstGeom prst="rect">
            <a:avLst/>
          </a:prstGeom>
        </p:spPr>
        <p:txBody>
          <a:bodyPr wrap="square" lIns="0" tIns="0" rIns="0" bIns="0">
            <a:spAutoFit/>
          </a:bodyPr>
          <a:lstStyle/>
          <a:p>
            <a:pPr marL="171459" indent="-171459" defTabSz="316531">
              <a:lnSpc>
                <a:spcPts val="1250"/>
              </a:lnSpc>
              <a:spcBef>
                <a:spcPts val="400"/>
              </a:spcBef>
              <a:buClr>
                <a:srgbClr val="009FE3"/>
              </a:buClr>
              <a:buSzPct val="140000"/>
              <a:buFont typeface="Arial" panose="020B0604020202020204" pitchFamily="34" charset="0"/>
              <a:buChar char="•"/>
              <a:defRPr/>
            </a:pPr>
            <a:r>
              <a:rPr lang="ru-RU" sz="800" dirty="0">
                <a:solidFill>
                  <a:srgbClr val="333333"/>
                </a:solidFill>
                <a:latin typeface="+mn-lt"/>
                <a:ea typeface="Verdana Regular" pitchFamily="34" charset="-122"/>
              </a:rPr>
              <a:t>На некоторых изображениях в шаблоне </a:t>
            </a:r>
            <a:r>
              <a:rPr lang="en-US" sz="800" dirty="0" err="1">
                <a:solidFill>
                  <a:srgbClr val="333333"/>
                </a:solidFill>
                <a:latin typeface="+mn-lt"/>
                <a:ea typeface="Verdana Regular" pitchFamily="34" charset="-122"/>
              </a:rPr>
              <a:t>т</a:t>
            </a:r>
            <a:r>
              <a:rPr lang="ru-RU" sz="800" dirty="0" err="1">
                <a:solidFill>
                  <a:srgbClr val="333333"/>
                </a:solidFill>
                <a:latin typeface="+mn-lt"/>
                <a:ea typeface="Verdana Regular" pitchFamily="34" charset="-122"/>
              </a:rPr>
              <a:t>акже</a:t>
            </a:r>
            <a:r>
              <a:rPr lang="ru-RU" sz="800" dirty="0">
                <a:solidFill>
                  <a:srgbClr val="333333"/>
                </a:solidFill>
                <a:latin typeface="+mn-lt"/>
                <a:ea typeface="Verdana Regular" pitchFamily="34" charset="-122"/>
              </a:rPr>
              <a:t> расположен логотип. Если при создании слайда картинка перекрывает логотип, необходимо скопировать слайд из Библиотеки слайдов, нажать правой кнопки мыши на картинку и выбрать «Изменить рисунок».</a:t>
            </a:r>
          </a:p>
          <a:p>
            <a:pPr marL="171459" indent="-171459" defTabSz="316531">
              <a:lnSpc>
                <a:spcPts val="1250"/>
              </a:lnSpc>
              <a:spcBef>
                <a:spcPts val="400"/>
              </a:spcBef>
              <a:buClr>
                <a:srgbClr val="009FE3"/>
              </a:buClr>
              <a:buSzPct val="140000"/>
              <a:buFont typeface="Arial" panose="020B0604020202020204" pitchFamily="34" charset="0"/>
              <a:buChar char="•"/>
              <a:defRPr/>
            </a:pPr>
            <a:r>
              <a:rPr lang="ru-RU" sz="800" dirty="0">
                <a:solidFill>
                  <a:srgbClr val="333333"/>
                </a:solidFill>
                <a:latin typeface="+mn-lt"/>
                <a:ea typeface="Verdana Regular" pitchFamily="34" charset="-122"/>
              </a:rPr>
              <a:t>Если при вставке картинки важная часть вышла за область слайда или есть необходимость изменить размер картинки, то следует воспользоваться функцией обрезки изображения – после вставки фотографии, нажмите на нее правой кнопкой мыши и выберите «Обрезать». Появится вся область изображения, где вы можете отредактировать картинку, используя ползунки.</a:t>
            </a:r>
          </a:p>
        </p:txBody>
      </p:sp>
      <p:grpSp>
        <p:nvGrpSpPr>
          <p:cNvPr id="7" name="Группа 6">
            <a:extLst>
              <a:ext uri="{FF2B5EF4-FFF2-40B4-BE49-F238E27FC236}">
                <a16:creationId xmlns:a16="http://schemas.microsoft.com/office/drawing/2014/main" id="{3EE607CE-A944-4E6C-A717-866AEA7128AB}"/>
              </a:ext>
            </a:extLst>
          </p:cNvPr>
          <p:cNvGrpSpPr/>
          <p:nvPr/>
        </p:nvGrpSpPr>
        <p:grpSpPr>
          <a:xfrm>
            <a:off x="5061879" y="1230597"/>
            <a:ext cx="4356100" cy="2723839"/>
            <a:chOff x="4953000" y="1241214"/>
            <a:chExt cx="4356100" cy="2723839"/>
          </a:xfrm>
        </p:grpSpPr>
        <p:pic>
          <p:nvPicPr>
            <p:cNvPr id="22" name="Рисунок 21">
              <a:extLst>
                <a:ext uri="{FF2B5EF4-FFF2-40B4-BE49-F238E27FC236}">
                  <a16:creationId xmlns:a16="http://schemas.microsoft.com/office/drawing/2014/main" id="{75D6D222-0BCB-C40F-35B4-908242C72A18}"/>
                </a:ext>
              </a:extLst>
            </p:cNvPr>
            <p:cNvPicPr>
              <a:picLocks noChangeAspect="1"/>
            </p:cNvPicPr>
            <p:nvPr/>
          </p:nvPicPr>
          <p:blipFill>
            <a:blip r:embed="rId5"/>
            <a:stretch>
              <a:fillRect/>
            </a:stretch>
          </p:blipFill>
          <p:spPr>
            <a:xfrm>
              <a:off x="4953000" y="1241214"/>
              <a:ext cx="3659844" cy="2538353"/>
            </a:xfrm>
            <a:prstGeom prst="rect">
              <a:avLst/>
            </a:prstGeom>
            <a:ln w="6350">
              <a:solidFill>
                <a:schemeClr val="bg1">
                  <a:lumMod val="75000"/>
                </a:schemeClr>
              </a:solidFill>
            </a:ln>
          </p:spPr>
        </p:pic>
        <p:pic>
          <p:nvPicPr>
            <p:cNvPr id="24" name="Рисунок 23">
              <a:extLst>
                <a:ext uri="{FF2B5EF4-FFF2-40B4-BE49-F238E27FC236}">
                  <a16:creationId xmlns:a16="http://schemas.microsoft.com/office/drawing/2014/main" id="{5955D6C9-3B2B-3C65-91CB-498C62C6569E}"/>
                </a:ext>
              </a:extLst>
            </p:cNvPr>
            <p:cNvPicPr>
              <a:picLocks noChangeAspect="1"/>
            </p:cNvPicPr>
            <p:nvPr/>
          </p:nvPicPr>
          <p:blipFill>
            <a:blip r:embed="rId6"/>
            <a:stretch>
              <a:fillRect/>
            </a:stretch>
          </p:blipFill>
          <p:spPr>
            <a:xfrm>
              <a:off x="6351432" y="1994270"/>
              <a:ext cx="2957668" cy="1970783"/>
            </a:xfrm>
            <a:prstGeom prst="rect">
              <a:avLst/>
            </a:prstGeom>
            <a:ln w="12700">
              <a:solidFill>
                <a:srgbClr val="009FE3"/>
              </a:solidFill>
            </a:ln>
          </p:spPr>
        </p:pic>
        <p:cxnSp>
          <p:nvCxnSpPr>
            <p:cNvPr id="26" name="Прямая со стрелкой 25">
              <a:extLst>
                <a:ext uri="{FF2B5EF4-FFF2-40B4-BE49-F238E27FC236}">
                  <a16:creationId xmlns:a16="http://schemas.microsoft.com/office/drawing/2014/main" id="{B49C53E6-046F-FD6B-569C-1182BFF37A17}"/>
                </a:ext>
              </a:extLst>
            </p:cNvPr>
            <p:cNvCxnSpPr>
              <a:cxnSpLocks/>
            </p:cNvCxnSpPr>
            <p:nvPr/>
          </p:nvCxnSpPr>
          <p:spPr>
            <a:xfrm flipH="1">
              <a:off x="6068412" y="2245293"/>
              <a:ext cx="283020" cy="0"/>
            </a:xfrm>
            <a:prstGeom prst="straightConnector1">
              <a:avLst/>
            </a:prstGeom>
            <a:ln w="12700">
              <a:solidFill>
                <a:srgbClr val="009FE3"/>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CE0035FA-7A8A-A079-2D41-EA6ACCA078B5}"/>
              </a:ext>
            </a:extLst>
          </p:cNvPr>
          <p:cNvSpPr txBox="1"/>
          <p:nvPr/>
        </p:nvSpPr>
        <p:spPr>
          <a:xfrm>
            <a:off x="580694" y="3757786"/>
            <a:ext cx="3814155" cy="977191"/>
          </a:xfrm>
          <a:prstGeom prst="rect">
            <a:avLst/>
          </a:prstGeom>
          <a:noFill/>
        </p:spPr>
        <p:txBody>
          <a:bodyPr wrap="square">
            <a:spAutoFit/>
          </a:bodyPr>
          <a:lstStyle/>
          <a:p>
            <a:pPr marL="171459" indent="-171459" defTabSz="316531">
              <a:lnSpc>
                <a:spcPts val="1250"/>
              </a:lnSpc>
              <a:spcBef>
                <a:spcPts val="400"/>
              </a:spcBef>
              <a:buClr>
                <a:srgbClr val="009FE3"/>
              </a:buClr>
              <a:buSzPct val="140000"/>
              <a:buFont typeface="Arial" panose="020B0604020202020204" pitchFamily="34" charset="0"/>
              <a:buChar char="•"/>
              <a:defRPr/>
            </a:pPr>
            <a:r>
              <a:rPr lang="ru-RU" sz="800" dirty="0">
                <a:solidFill>
                  <a:srgbClr val="333333"/>
                </a:solidFill>
                <a:latin typeface="+mn-lt"/>
                <a:ea typeface="Verdana Regular" pitchFamily="34" charset="-122"/>
              </a:rPr>
              <a:t>В случае, если на месте области уже стоит</a:t>
            </a:r>
            <a:r>
              <a:rPr lang="en-US" sz="800" dirty="0">
                <a:solidFill>
                  <a:srgbClr val="333333"/>
                </a:solidFill>
                <a:latin typeface="+mn-lt"/>
                <a:ea typeface="Verdana Regular" pitchFamily="34" charset="-122"/>
              </a:rPr>
              <a:t/>
            </a:r>
            <a:br>
              <a:rPr lang="en-US"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изображение,</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удалите его с помощью кнопки «</a:t>
            </a:r>
            <a:r>
              <a:rPr lang="en-US" sz="800" dirty="0">
                <a:solidFill>
                  <a:srgbClr val="333333"/>
                </a:solidFill>
                <a:latin typeface="+mn-lt"/>
                <a:ea typeface="Verdana Regular" pitchFamily="34" charset="-122"/>
              </a:rPr>
              <a:t>Delete</a:t>
            </a:r>
            <a:r>
              <a:rPr lang="ru-RU" sz="800" dirty="0">
                <a:solidFill>
                  <a:srgbClr val="333333"/>
                </a:solidFill>
                <a:latin typeface="+mn-lt"/>
                <a:ea typeface="Verdana Regular" pitchFamily="34" charset="-122"/>
              </a:rPr>
              <a:t>»</a:t>
            </a:r>
            <a:r>
              <a:rPr lang="en-US" sz="800" dirty="0">
                <a:solidFill>
                  <a:srgbClr val="333333"/>
                </a:solidFill>
                <a:latin typeface="+mn-lt"/>
                <a:ea typeface="Verdana Regular" pitchFamily="34" charset="-122"/>
              </a:rPr>
              <a:t>.</a:t>
            </a:r>
            <a:endParaRPr lang="ru-RU" sz="800" dirty="0">
              <a:solidFill>
                <a:srgbClr val="333333"/>
              </a:solidFill>
              <a:latin typeface="+mn-lt"/>
              <a:ea typeface="Verdana Regular" pitchFamily="34" charset="-122"/>
            </a:endParaRPr>
          </a:p>
          <a:p>
            <a:pPr marL="171459" indent="-171459" defTabSz="316531">
              <a:lnSpc>
                <a:spcPts val="1250"/>
              </a:lnSpc>
              <a:spcBef>
                <a:spcPts val="400"/>
              </a:spcBef>
              <a:buClr>
                <a:srgbClr val="009FE3"/>
              </a:buClr>
              <a:buSzPct val="140000"/>
              <a:buFont typeface="Arial" panose="020B0604020202020204" pitchFamily="34" charset="0"/>
              <a:buChar char="•"/>
              <a:defRPr/>
            </a:pPr>
            <a:r>
              <a:rPr lang="ru-RU" sz="800" dirty="0">
                <a:solidFill>
                  <a:srgbClr val="333333"/>
                </a:solidFill>
                <a:latin typeface="+mn-lt"/>
                <a:ea typeface="Verdana Regular" pitchFamily="34" charset="-122"/>
              </a:rPr>
              <a:t>Иногда картинка может встать некорректно относительно</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рамки,</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в этом случае следует нажать кнопку</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«Восстановить»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во вкладке «Главная» (находится под кнопкой макет).</a:t>
            </a:r>
          </a:p>
        </p:txBody>
      </p:sp>
      <p:sp>
        <p:nvSpPr>
          <p:cNvPr id="34" name="TextBox 33">
            <a:extLst>
              <a:ext uri="{FF2B5EF4-FFF2-40B4-BE49-F238E27FC236}">
                <a16:creationId xmlns:a16="http://schemas.microsoft.com/office/drawing/2014/main" id="{BF2856CD-210E-4CE6-A22D-170E9477816F}"/>
              </a:ext>
            </a:extLst>
          </p:cNvPr>
          <p:cNvSpPr txBox="1"/>
          <p:nvPr/>
        </p:nvSpPr>
        <p:spPr>
          <a:xfrm>
            <a:off x="650551" y="1886085"/>
            <a:ext cx="439223" cy="369332"/>
          </a:xfrm>
          <a:prstGeom prst="rect">
            <a:avLst/>
          </a:prstGeom>
        </p:spPr>
        <p:txBody>
          <a:bodyPr wrap="none" lIns="0" tIns="0" rIns="0" bIns="0" numCol="1" spcCol="180000" anchor="ctr">
            <a:spAutoFit/>
          </a:bodyPr>
          <a:lstStyle>
            <a:defPPr>
              <a:defRPr lang="en-US"/>
            </a:defPPr>
            <a:lvl1pPr defTabSz="422041">
              <a:lnSpc>
                <a:spcPct val="110000"/>
              </a:lnSpc>
              <a:spcBef>
                <a:spcPct val="0"/>
              </a:spcBef>
              <a:spcAft>
                <a:spcPts val="600"/>
              </a:spcAft>
              <a:defRPr sz="1108">
                <a:solidFill>
                  <a:schemeClr val="tx1">
                    <a:lumMod val="75000"/>
                    <a:lumOff val="25000"/>
                  </a:schemeClr>
                </a:solidFill>
                <a:latin typeface="+mj-lt"/>
              </a:defRPr>
            </a:lvl1pPr>
          </a:lstStyle>
          <a:p>
            <a:pPr>
              <a:lnSpc>
                <a:spcPct val="100000"/>
              </a:lnSpc>
            </a:pPr>
            <a:r>
              <a:rPr lang="ru-RU" sz="2400" b="1" dirty="0">
                <a:solidFill>
                  <a:schemeClr val="accent2"/>
                </a:solidFill>
                <a:latin typeface="+mn-lt"/>
              </a:rPr>
              <a:t>01</a:t>
            </a:r>
          </a:p>
        </p:txBody>
      </p:sp>
      <p:sp>
        <p:nvSpPr>
          <p:cNvPr id="35" name="Прямоугольник 34">
            <a:extLst>
              <a:ext uri="{FF2B5EF4-FFF2-40B4-BE49-F238E27FC236}">
                <a16:creationId xmlns:a16="http://schemas.microsoft.com/office/drawing/2014/main" id="{09985FE5-DA3A-4ECC-B885-5223748C7F4F}"/>
              </a:ext>
            </a:extLst>
          </p:cNvPr>
          <p:cNvSpPr/>
          <p:nvPr/>
        </p:nvSpPr>
        <p:spPr>
          <a:xfrm>
            <a:off x="1209687" y="1924871"/>
            <a:ext cx="3607885" cy="333425"/>
          </a:xfrm>
          <a:prstGeom prst="rect">
            <a:avLst/>
          </a:prstGeom>
        </p:spPr>
        <p:txBody>
          <a:bodyPr wrap="square" lIns="0" tIns="0" rIns="0" bIns="0" numCol="1" spcCol="180000" anchor="t">
            <a:spAutoFit/>
          </a:bodyPr>
          <a:lstStyle/>
          <a:p>
            <a:pPr defTabSz="342908">
              <a:lnSpc>
                <a:spcPts val="1250"/>
              </a:lnSpc>
              <a:spcBef>
                <a:spcPts val="400"/>
              </a:spcBef>
              <a:buClr>
                <a:srgbClr val="009FE3"/>
              </a:buClr>
              <a:buSzPct val="140000"/>
            </a:pPr>
            <a:r>
              <a:rPr lang="ru-RU" sz="800" dirty="0">
                <a:solidFill>
                  <a:srgbClr val="333333"/>
                </a:solidFill>
                <a:latin typeface="+mn-lt"/>
                <a:ea typeface="Verdana Regular" pitchFamily="34" charset="-122"/>
              </a:rPr>
              <a:t>Выберите из макета готовый слайд</a:t>
            </a:r>
            <a:r>
              <a:rPr lang="en-US" sz="800" dirty="0">
                <a:solidFill>
                  <a:srgbClr val="333333"/>
                </a:solidFill>
                <a:latin typeface="+mn-lt"/>
                <a:ea typeface="Verdana Regular" pitchFamily="34" charset="-122"/>
              </a:rPr>
              <a:t> </a:t>
            </a:r>
            <a:r>
              <a:rPr lang="ru-RU" sz="800" dirty="0">
                <a:solidFill>
                  <a:srgbClr val="333333"/>
                </a:solidFill>
                <a:latin typeface="+mn-lt"/>
                <a:ea typeface="Verdana Regular" pitchFamily="34" charset="-122"/>
              </a:rPr>
              <a:t>с графическим фреймом (пустой областью под изображение)</a:t>
            </a:r>
            <a:r>
              <a:rPr lang="en-US" sz="800" dirty="0">
                <a:solidFill>
                  <a:srgbClr val="333333"/>
                </a:solidFill>
                <a:latin typeface="+mn-lt"/>
                <a:ea typeface="Verdana Regular" pitchFamily="34" charset="-122"/>
              </a:rPr>
              <a:t>.</a:t>
            </a:r>
            <a:endParaRPr lang="ru-RU" sz="800" dirty="0">
              <a:solidFill>
                <a:srgbClr val="333333"/>
              </a:solidFill>
              <a:latin typeface="+mn-lt"/>
              <a:ea typeface="Verdana Regular" pitchFamily="34" charset="-122"/>
            </a:endParaRPr>
          </a:p>
        </p:txBody>
      </p:sp>
      <p:sp>
        <p:nvSpPr>
          <p:cNvPr id="36" name="TextBox 35">
            <a:extLst>
              <a:ext uri="{FF2B5EF4-FFF2-40B4-BE49-F238E27FC236}">
                <a16:creationId xmlns:a16="http://schemas.microsoft.com/office/drawing/2014/main" id="{6177B51E-61F7-4AE0-8DAC-0FA44991FE5D}"/>
              </a:ext>
            </a:extLst>
          </p:cNvPr>
          <p:cNvSpPr txBox="1">
            <a:spLocks noChangeAspect="1"/>
          </p:cNvSpPr>
          <p:nvPr/>
        </p:nvSpPr>
        <p:spPr>
          <a:xfrm>
            <a:off x="1209687" y="2498659"/>
            <a:ext cx="3607886" cy="500137"/>
          </a:xfrm>
          <a:prstGeom prst="rect">
            <a:avLst/>
          </a:prstGeom>
        </p:spPr>
        <p:txBody>
          <a:bodyPr wrap="square" lIns="0" tIns="0" rIns="0" bIns="0" numCol="1" spcCol="180000" anchor="t">
            <a:spAutoFit/>
          </a:bodyPr>
          <a:lstStyle>
            <a:defPPr marR="0" lvl="0" algn="l" rtl="0">
              <a:lnSpc>
                <a:spcPct val="100000"/>
              </a:lnSpc>
              <a:spcBef>
                <a:spcPts val="0"/>
              </a:spcBef>
              <a:spcAft>
                <a:spcPts val="0"/>
              </a:spcAft>
            </a:defPPr>
            <a:lvl1pPr defTabSz="342908">
              <a:lnSpc>
                <a:spcPct val="90000"/>
              </a:lnSpc>
              <a:spcBef>
                <a:spcPct val="0"/>
              </a:spcBef>
              <a:spcAft>
                <a:spcPts val="488"/>
              </a:spcAft>
              <a:defRPr sz="975">
                <a:latin typeface="+mn-lt"/>
              </a:defRPr>
            </a:lvl1pPr>
          </a:lstStyle>
          <a:p>
            <a:pPr>
              <a:lnSpc>
                <a:spcPts val="1250"/>
              </a:lnSpc>
              <a:spcBef>
                <a:spcPts val="400"/>
              </a:spcBef>
              <a:spcAft>
                <a:spcPts val="0"/>
              </a:spcAft>
              <a:buClr>
                <a:srgbClr val="009FE3"/>
              </a:buClr>
              <a:buSzPct val="140000"/>
            </a:pPr>
            <a:r>
              <a:rPr lang="ru-RU" sz="800" dirty="0">
                <a:solidFill>
                  <a:srgbClr val="333333"/>
                </a:solidFill>
                <a:ea typeface="Verdana Regular" pitchFamily="34" charset="-122"/>
              </a:rPr>
              <a:t>Перетяните изображение с компьютера левой кнопкой мыши </a:t>
            </a:r>
            <a:br>
              <a:rPr lang="ru-RU" sz="800" dirty="0">
                <a:solidFill>
                  <a:srgbClr val="333333"/>
                </a:solidFill>
                <a:ea typeface="Verdana Regular" pitchFamily="34" charset="-122"/>
              </a:rPr>
            </a:br>
            <a:r>
              <a:rPr lang="ru-RU" sz="800" dirty="0">
                <a:solidFill>
                  <a:srgbClr val="333333"/>
                </a:solidFill>
                <a:ea typeface="Verdana Regular" pitchFamily="34" charset="-122"/>
              </a:rPr>
              <a:t>в графический фрейм или нажмите на иконку по центру фрейма </a:t>
            </a:r>
            <a:br>
              <a:rPr lang="ru-RU" sz="800" dirty="0">
                <a:solidFill>
                  <a:srgbClr val="333333"/>
                </a:solidFill>
                <a:ea typeface="Verdana Regular" pitchFamily="34" charset="-122"/>
              </a:rPr>
            </a:br>
            <a:r>
              <a:rPr lang="ru-RU" sz="800" dirty="0">
                <a:solidFill>
                  <a:srgbClr val="333333"/>
                </a:solidFill>
                <a:ea typeface="Verdana Regular" pitchFamily="34" charset="-122"/>
              </a:rPr>
              <a:t>и выберите картинку непосредственно в окне программы</a:t>
            </a:r>
            <a:r>
              <a:rPr lang="en-US" sz="800" dirty="0">
                <a:solidFill>
                  <a:srgbClr val="333333"/>
                </a:solidFill>
                <a:ea typeface="Verdana Regular" pitchFamily="34" charset="-122"/>
              </a:rPr>
              <a:t>.</a:t>
            </a:r>
            <a:endParaRPr lang="ru-RU" sz="800" dirty="0">
              <a:solidFill>
                <a:srgbClr val="333333"/>
              </a:solidFill>
              <a:ea typeface="Verdana Regular" pitchFamily="34" charset="-122"/>
            </a:endParaRPr>
          </a:p>
        </p:txBody>
      </p:sp>
      <p:sp>
        <p:nvSpPr>
          <p:cNvPr id="38" name="TextBox 37">
            <a:extLst>
              <a:ext uri="{FF2B5EF4-FFF2-40B4-BE49-F238E27FC236}">
                <a16:creationId xmlns:a16="http://schemas.microsoft.com/office/drawing/2014/main" id="{6D6337C9-1F9C-4406-B9C2-6741A54E8E4E}"/>
              </a:ext>
            </a:extLst>
          </p:cNvPr>
          <p:cNvSpPr txBox="1"/>
          <p:nvPr/>
        </p:nvSpPr>
        <p:spPr>
          <a:xfrm>
            <a:off x="650551" y="2481733"/>
            <a:ext cx="439223" cy="369332"/>
          </a:xfrm>
          <a:prstGeom prst="rect">
            <a:avLst/>
          </a:prstGeom>
          <a:noFill/>
        </p:spPr>
        <p:txBody>
          <a:bodyPr wrap="none" lIns="0" tIns="0" rIns="0" bIns="0" rtlCol="0" anchor="ctr" anchorCtr="0">
            <a:spAutoFit/>
          </a:bodyPr>
          <a:lstStyle>
            <a:defPPr>
              <a:defRPr lang="en-US"/>
            </a:defPPr>
            <a:lvl1pPr>
              <a:defRPr sz="2400" b="1">
                <a:solidFill>
                  <a:schemeClr val="accent2"/>
                </a:solidFill>
                <a:ea typeface="+mj-ea"/>
                <a:cs typeface="+mj-cs"/>
              </a:defRPr>
            </a:lvl1pPr>
          </a:lstStyle>
          <a:p>
            <a:r>
              <a:rPr lang="en-US" dirty="0">
                <a:latin typeface="+mn-lt"/>
              </a:rPr>
              <a:t>0</a:t>
            </a:r>
            <a:r>
              <a:rPr lang="ru-RU" dirty="0">
                <a:latin typeface="+mn-lt"/>
              </a:rPr>
              <a:t>2</a:t>
            </a:r>
          </a:p>
        </p:txBody>
      </p:sp>
      <p:sp>
        <p:nvSpPr>
          <p:cNvPr id="39" name="TextBox 38">
            <a:extLst>
              <a:ext uri="{FF2B5EF4-FFF2-40B4-BE49-F238E27FC236}">
                <a16:creationId xmlns:a16="http://schemas.microsoft.com/office/drawing/2014/main" id="{CDDF35DA-B8F3-490C-822D-D93BBD3F6E2C}"/>
              </a:ext>
            </a:extLst>
          </p:cNvPr>
          <p:cNvSpPr txBox="1">
            <a:spLocks noChangeAspect="1"/>
          </p:cNvSpPr>
          <p:nvPr/>
        </p:nvSpPr>
        <p:spPr>
          <a:xfrm>
            <a:off x="1209687" y="3239160"/>
            <a:ext cx="3607886" cy="333425"/>
          </a:xfrm>
          <a:prstGeom prst="rect">
            <a:avLst/>
          </a:prstGeom>
        </p:spPr>
        <p:txBody>
          <a:bodyPr wrap="square" lIns="0" tIns="0" rIns="0" bIns="0" numCol="1" spcCol="180000" anchor="t">
            <a:spAutoFit/>
          </a:bodyPr>
          <a:lstStyle>
            <a:defPPr marR="0" lvl="0" algn="l" rtl="0">
              <a:lnSpc>
                <a:spcPct val="100000"/>
              </a:lnSpc>
              <a:spcBef>
                <a:spcPts val="0"/>
              </a:spcBef>
              <a:spcAft>
                <a:spcPts val="0"/>
              </a:spcAft>
              <a:defRPr/>
            </a:defPPr>
            <a:lvl1pPr defTabSz="342908">
              <a:lnSpc>
                <a:spcPct val="90000"/>
              </a:lnSpc>
              <a:spcBef>
                <a:spcPct val="0"/>
              </a:spcBef>
              <a:spcAft>
                <a:spcPts val="488"/>
              </a:spcAft>
              <a:defRPr sz="975">
                <a:latin typeface="+mn-lt"/>
              </a:defRPr>
            </a:lvl1pPr>
          </a:lstStyle>
          <a:p>
            <a:pPr>
              <a:lnSpc>
                <a:spcPts val="1250"/>
              </a:lnSpc>
              <a:spcBef>
                <a:spcPts val="400"/>
              </a:spcBef>
              <a:spcAft>
                <a:spcPts val="0"/>
              </a:spcAft>
              <a:buClr>
                <a:srgbClr val="009FE3"/>
              </a:buClr>
              <a:buSzPct val="140000"/>
            </a:pPr>
            <a:r>
              <a:rPr lang="ru-RU" sz="800" dirty="0">
                <a:solidFill>
                  <a:srgbClr val="333333"/>
                </a:solidFill>
                <a:ea typeface="Verdana Regular" pitchFamily="34" charset="-122"/>
              </a:rPr>
              <a:t>Нажмите на картинку</a:t>
            </a:r>
            <a:r>
              <a:rPr lang="en-US" sz="800" dirty="0">
                <a:solidFill>
                  <a:srgbClr val="333333"/>
                </a:solidFill>
                <a:ea typeface="Verdana Regular" pitchFamily="34" charset="-122"/>
              </a:rPr>
              <a:t> </a:t>
            </a:r>
            <a:r>
              <a:rPr lang="ru-RU" sz="800" dirty="0">
                <a:solidFill>
                  <a:srgbClr val="333333"/>
                </a:solidFill>
                <a:ea typeface="Verdana Regular" pitchFamily="34" charset="-122"/>
              </a:rPr>
              <a:t>и переместите ее на задний</a:t>
            </a:r>
            <a:r>
              <a:rPr lang="en-US" sz="800" dirty="0">
                <a:solidFill>
                  <a:srgbClr val="333333"/>
                </a:solidFill>
                <a:ea typeface="Verdana Regular" pitchFamily="34" charset="-122"/>
              </a:rPr>
              <a:t> </a:t>
            </a:r>
            <a:r>
              <a:rPr lang="ru-RU" sz="800" dirty="0">
                <a:solidFill>
                  <a:srgbClr val="333333"/>
                </a:solidFill>
                <a:ea typeface="Verdana Regular" pitchFamily="34" charset="-122"/>
              </a:rPr>
              <a:t>план с помощью кнопки «Переместить назад»</a:t>
            </a:r>
            <a:r>
              <a:rPr lang="en-US" sz="800" dirty="0">
                <a:solidFill>
                  <a:srgbClr val="333333"/>
                </a:solidFill>
                <a:ea typeface="Verdana Regular" pitchFamily="34" charset="-122"/>
              </a:rPr>
              <a:t> </a:t>
            </a:r>
            <a:r>
              <a:rPr lang="ru-RU" sz="800" dirty="0">
                <a:solidFill>
                  <a:srgbClr val="333333"/>
                </a:solidFill>
                <a:ea typeface="Verdana Regular" pitchFamily="34" charset="-122"/>
              </a:rPr>
              <a:t>во вкладке «Формат рисунка»</a:t>
            </a:r>
            <a:r>
              <a:rPr lang="en-US" sz="800" dirty="0">
                <a:solidFill>
                  <a:srgbClr val="333333"/>
                </a:solidFill>
                <a:ea typeface="Verdana Regular" pitchFamily="34" charset="-122"/>
              </a:rPr>
              <a:t>.</a:t>
            </a:r>
            <a:endParaRPr lang="ru-RU" sz="800" dirty="0">
              <a:solidFill>
                <a:srgbClr val="333333"/>
              </a:solidFill>
              <a:ea typeface="Verdana Regular" pitchFamily="34" charset="-122"/>
            </a:endParaRPr>
          </a:p>
        </p:txBody>
      </p:sp>
      <p:sp>
        <p:nvSpPr>
          <p:cNvPr id="41" name="TextBox 40">
            <a:extLst>
              <a:ext uri="{FF2B5EF4-FFF2-40B4-BE49-F238E27FC236}">
                <a16:creationId xmlns:a16="http://schemas.microsoft.com/office/drawing/2014/main" id="{6BE12D7A-CBFE-4203-AC06-1C5E635C6FAF}"/>
              </a:ext>
            </a:extLst>
          </p:cNvPr>
          <p:cNvSpPr txBox="1"/>
          <p:nvPr/>
        </p:nvSpPr>
        <p:spPr>
          <a:xfrm>
            <a:off x="650551" y="3223494"/>
            <a:ext cx="439223" cy="369332"/>
          </a:xfrm>
          <a:prstGeom prst="rect">
            <a:avLst/>
          </a:prstGeom>
          <a:noFill/>
        </p:spPr>
        <p:txBody>
          <a:bodyPr wrap="none" lIns="0" tIns="0" rIns="0" bIns="0" rtlCol="0" anchor="ctr" anchorCtr="0">
            <a:spAutoFit/>
          </a:bodyPr>
          <a:lstStyle>
            <a:defPPr>
              <a:defRPr lang="en-US"/>
            </a:defPPr>
            <a:lvl1pPr>
              <a:defRPr sz="2400" b="1">
                <a:solidFill>
                  <a:schemeClr val="accent2"/>
                </a:solidFill>
                <a:ea typeface="+mj-ea"/>
                <a:cs typeface="+mj-cs"/>
              </a:defRPr>
            </a:lvl1pPr>
          </a:lstStyle>
          <a:p>
            <a:r>
              <a:rPr lang="en-US" dirty="0">
                <a:latin typeface="+mn-lt"/>
              </a:rPr>
              <a:t>0</a:t>
            </a:r>
            <a:r>
              <a:rPr lang="ru-RU" dirty="0">
                <a:latin typeface="+mn-lt"/>
              </a:rPr>
              <a:t>3</a:t>
            </a:r>
          </a:p>
        </p:txBody>
      </p:sp>
    </p:spTree>
    <p:extLst>
      <p:ext uri="{BB962C8B-B14F-4D97-AF65-F5344CB8AC3E}">
        <p14:creationId xmlns:p14="http://schemas.microsoft.com/office/powerpoint/2010/main" val="2464650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15"/>
          <p:cNvSpPr/>
          <p:nvPr/>
        </p:nvSpPr>
        <p:spPr>
          <a:xfrm>
            <a:off x="653731" y="549275"/>
            <a:ext cx="8773847" cy="402694"/>
          </a:xfrm>
          <a:prstGeom prst="rect">
            <a:avLst/>
          </a:prstGeom>
          <a:noFill/>
          <a:ln/>
        </p:spPr>
        <p:txBody>
          <a:bodyPr wrap="square" lIns="0" tIns="0" rIns="0" bIns="0" rtlCol="0" anchor="t"/>
          <a:lstStyle/>
          <a:p>
            <a:pPr>
              <a:lnSpc>
                <a:spcPts val="3171"/>
              </a:lnSpc>
            </a:pPr>
            <a:r>
              <a:rPr lang="ru-RU" sz="2500" b="1" dirty="0">
                <a:solidFill>
                  <a:srgbClr val="004494"/>
                </a:solidFill>
                <a:latin typeface="+mn-lt"/>
                <a:ea typeface="Verdana Bold" pitchFamily="34" charset="-122"/>
              </a:rPr>
              <a:t>ТАБЛИЦЫ</a:t>
            </a:r>
            <a:endParaRPr lang="en-US" sz="2500" dirty="0">
              <a:latin typeface="+mn-lt"/>
            </a:endParaRPr>
          </a:p>
        </p:txBody>
      </p:sp>
      <p:sp>
        <p:nvSpPr>
          <p:cNvPr id="43" name="Текст 42">
            <a:extLst>
              <a:ext uri="{FF2B5EF4-FFF2-40B4-BE49-F238E27FC236}">
                <a16:creationId xmlns:a16="http://schemas.microsoft.com/office/drawing/2014/main" id="{4E398F2D-434C-E46B-AB01-6529460A2D4A}"/>
              </a:ext>
            </a:extLst>
          </p:cNvPr>
          <p:cNvSpPr>
            <a:spLocks noGrp="1"/>
          </p:cNvSpPr>
          <p:nvPr>
            <p:ph type="body" sz="quarter" idx="16"/>
          </p:nvPr>
        </p:nvSpPr>
        <p:spPr/>
        <p:txBody>
          <a:bodyPr/>
          <a:lstStyle/>
          <a:p>
            <a:endParaRPr lang="ru-RU"/>
          </a:p>
        </p:txBody>
      </p:sp>
      <p:sp>
        <p:nvSpPr>
          <p:cNvPr id="10" name="Прямоугольник 9">
            <a:extLst>
              <a:ext uri="{FF2B5EF4-FFF2-40B4-BE49-F238E27FC236}">
                <a16:creationId xmlns:a16="http://schemas.microsoft.com/office/drawing/2014/main" id="{8AE6D6E2-438E-CA2F-852B-90EA548AB82F}"/>
              </a:ext>
            </a:extLst>
          </p:cNvPr>
          <p:cNvSpPr/>
          <p:nvPr/>
        </p:nvSpPr>
        <p:spPr>
          <a:xfrm>
            <a:off x="678507" y="2944616"/>
            <a:ext cx="3521927" cy="2570063"/>
          </a:xfrm>
          <a:prstGeom prst="rect">
            <a:avLst/>
          </a:prstGeom>
        </p:spPr>
        <p:txBody>
          <a:bodyPr wrap="square" lIns="0" tIns="0" rIns="0" bIns="0" numCol="1" spcCol="180000" anchor="t">
            <a:spAutoFit/>
          </a:bodyPr>
          <a:lstStyle/>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Таблица должна иметь заголовок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(если таблица одна на слайде, то ее заголовок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переносится в заголовок всего слайда). </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Первая строка с наименованием столбцов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выделяется синим цветом. </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Первый столбец, если он содержит</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наименования строк, также выделяется цветом.</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Размер шрифта текста в таблицах может</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быть меньше, чем основной текст на слайде.</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При необходимости важные / результирующие строки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и/или столбцы выделяются цветом.</a:t>
            </a:r>
          </a:p>
          <a:p>
            <a:pPr marL="171450" indent="-171450" defTabSz="316531">
              <a:lnSpc>
                <a:spcPts val="1250"/>
              </a:lnSpc>
              <a:spcBef>
                <a:spcPts val="400"/>
              </a:spcBef>
              <a:buClr>
                <a:srgbClr val="009FE3"/>
              </a:buClr>
              <a:buSzPct val="140000"/>
              <a:buFont typeface="Arial"/>
              <a:buChar char="•"/>
              <a:defRPr/>
            </a:pPr>
            <a:r>
              <a:rPr lang="ru-RU" sz="800" dirty="0">
                <a:solidFill>
                  <a:srgbClr val="333333"/>
                </a:solidFill>
                <a:latin typeface="+mn-lt"/>
                <a:ea typeface="Verdana Regular" pitchFamily="34" charset="-122"/>
              </a:rPr>
              <a:t>Если в таблице присутствуют положительные </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и отрицательные значения, можно дополнительно</a:t>
            </a:r>
            <a:br>
              <a:rPr lang="ru-RU" sz="800" dirty="0">
                <a:solidFill>
                  <a:srgbClr val="333333"/>
                </a:solidFill>
                <a:latin typeface="+mn-lt"/>
                <a:ea typeface="Verdana Regular" pitchFamily="34" charset="-122"/>
              </a:rPr>
            </a:br>
            <a:r>
              <a:rPr lang="ru-RU" sz="800" dirty="0">
                <a:solidFill>
                  <a:srgbClr val="333333"/>
                </a:solidFill>
                <a:latin typeface="+mn-lt"/>
                <a:ea typeface="Verdana Regular" pitchFamily="34" charset="-122"/>
              </a:rPr>
              <a:t>выделить ячейки зеленым и красным цветом. </a:t>
            </a:r>
          </a:p>
        </p:txBody>
      </p:sp>
      <p:sp>
        <p:nvSpPr>
          <p:cNvPr id="11" name="Заголовок 1">
            <a:extLst>
              <a:ext uri="{FF2B5EF4-FFF2-40B4-BE49-F238E27FC236}">
                <a16:creationId xmlns:a16="http://schemas.microsoft.com/office/drawing/2014/main" id="{0ACFE2C0-EACB-B370-F0E9-8A4FE8212DCB}"/>
              </a:ext>
            </a:extLst>
          </p:cNvPr>
          <p:cNvSpPr txBox="1">
            <a:spLocks/>
          </p:cNvSpPr>
          <p:nvPr/>
        </p:nvSpPr>
        <p:spPr>
          <a:xfrm>
            <a:off x="678506" y="1212048"/>
            <a:ext cx="3861718" cy="384721"/>
          </a:xfrm>
          <a:prstGeom prst="rect">
            <a:avLst/>
          </a:prstGeom>
        </p:spPr>
        <p:txBody>
          <a:bodyPr wrap="square" lIns="0" tIns="0" rIns="0" bIns="0">
            <a:spAutoFit/>
          </a:bodyPr>
          <a:lstStyle>
            <a:defPPr marR="0" lvl="0" algn="l" rtl="0">
              <a:lnSpc>
                <a:spcPct val="100000"/>
              </a:lnSpc>
              <a:spcBef>
                <a:spcPts val="0"/>
              </a:spcBef>
              <a:spcAft>
                <a:spcPts val="0"/>
              </a:spcAft>
            </a:defPPr>
            <a:lvl1pPr defTabSz="316531">
              <a:spcAft>
                <a:spcPts val="300"/>
              </a:spcAft>
              <a:defRPr sz="900">
                <a:latin typeface="+mn-lt"/>
              </a:defRPr>
            </a:lvl1pPr>
          </a:lstStyle>
          <a:p>
            <a:pPr>
              <a:lnSpc>
                <a:spcPts val="1489"/>
              </a:lnSpc>
              <a:spcAft>
                <a:spcPts val="0"/>
              </a:spcAft>
              <a:defRPr/>
            </a:pPr>
            <a:r>
              <a:rPr lang="ru-RU" sz="1000" b="1" spc="-48" dirty="0">
                <a:solidFill>
                  <a:srgbClr val="333333"/>
                </a:solidFill>
                <a:ea typeface="Verdana Bold" pitchFamily="34" charset="-122"/>
              </a:rPr>
              <a:t>Используются для представления</a:t>
            </a:r>
            <a:r>
              <a:rPr lang="en-US" sz="1000" b="1" spc="-48" dirty="0">
                <a:solidFill>
                  <a:srgbClr val="333333"/>
                </a:solidFill>
                <a:ea typeface="Verdana Bold" pitchFamily="34" charset="-122"/>
              </a:rPr>
              <a:t/>
            </a:r>
            <a:br>
              <a:rPr lang="en-US" sz="1000" b="1" spc="-48" dirty="0">
                <a:solidFill>
                  <a:srgbClr val="333333"/>
                </a:solidFill>
                <a:ea typeface="Verdana Bold" pitchFamily="34" charset="-122"/>
              </a:rPr>
            </a:br>
            <a:r>
              <a:rPr lang="ru-RU" sz="1000" b="1" spc="-48" dirty="0">
                <a:solidFill>
                  <a:srgbClr val="333333"/>
                </a:solidFill>
                <a:ea typeface="Verdana Bold" pitchFamily="34" charset="-122"/>
              </a:rPr>
              <a:t>сводной информации. </a:t>
            </a:r>
          </a:p>
        </p:txBody>
      </p:sp>
      <p:graphicFrame>
        <p:nvGraphicFramePr>
          <p:cNvPr id="4" name="Таблица 85">
            <a:extLst>
              <a:ext uri="{FF2B5EF4-FFF2-40B4-BE49-F238E27FC236}">
                <a16:creationId xmlns:a16="http://schemas.microsoft.com/office/drawing/2014/main" id="{64463879-FFC7-CE24-6CD4-EABDD9ED5B6E}"/>
              </a:ext>
            </a:extLst>
          </p:cNvPr>
          <p:cNvGraphicFramePr>
            <a:graphicFrameLocks noGrp="1"/>
          </p:cNvGraphicFramePr>
          <p:nvPr>
            <p:extLst>
              <p:ext uri="{D42A27DB-BD31-4B8C-83A1-F6EECF244321}">
                <p14:modId xmlns:p14="http://schemas.microsoft.com/office/powerpoint/2010/main" val="3542129858"/>
              </p:ext>
            </p:extLst>
          </p:nvPr>
        </p:nvGraphicFramePr>
        <p:xfrm>
          <a:off x="5065061" y="1218352"/>
          <a:ext cx="4362517" cy="4241328"/>
        </p:xfrm>
        <a:graphic>
          <a:graphicData uri="http://schemas.openxmlformats.org/drawingml/2006/table">
            <a:tbl>
              <a:tblPr firstRow="1" bandRow="1">
                <a:solidFill>
                  <a:srgbClr val="CCFFCC"/>
                </a:solidFill>
                <a:tableStyleId>{5C22544A-7EE6-4342-B048-85BDC9FD1C3A}</a:tableStyleId>
              </a:tblPr>
              <a:tblGrid>
                <a:gridCol w="1703079">
                  <a:extLst>
                    <a:ext uri="{9D8B030D-6E8A-4147-A177-3AD203B41FA5}">
                      <a16:colId xmlns:a16="http://schemas.microsoft.com/office/drawing/2014/main" val="1953123045"/>
                    </a:ext>
                  </a:extLst>
                </a:gridCol>
                <a:gridCol w="401323">
                  <a:extLst>
                    <a:ext uri="{9D8B030D-6E8A-4147-A177-3AD203B41FA5}">
                      <a16:colId xmlns:a16="http://schemas.microsoft.com/office/drawing/2014/main" val="307499019"/>
                    </a:ext>
                  </a:extLst>
                </a:gridCol>
                <a:gridCol w="353166">
                  <a:extLst>
                    <a:ext uri="{9D8B030D-6E8A-4147-A177-3AD203B41FA5}">
                      <a16:colId xmlns:a16="http://schemas.microsoft.com/office/drawing/2014/main" val="2240772662"/>
                    </a:ext>
                  </a:extLst>
                </a:gridCol>
                <a:gridCol w="374568">
                  <a:extLst>
                    <a:ext uri="{9D8B030D-6E8A-4147-A177-3AD203B41FA5}">
                      <a16:colId xmlns:a16="http://schemas.microsoft.com/office/drawing/2014/main" val="2942597178"/>
                    </a:ext>
                  </a:extLst>
                </a:gridCol>
                <a:gridCol w="385271">
                  <a:extLst>
                    <a:ext uri="{9D8B030D-6E8A-4147-A177-3AD203B41FA5}">
                      <a16:colId xmlns:a16="http://schemas.microsoft.com/office/drawing/2014/main" val="4186468718"/>
                    </a:ext>
                  </a:extLst>
                </a:gridCol>
                <a:gridCol w="395973">
                  <a:extLst>
                    <a:ext uri="{9D8B030D-6E8A-4147-A177-3AD203B41FA5}">
                      <a16:colId xmlns:a16="http://schemas.microsoft.com/office/drawing/2014/main" val="1073664024"/>
                    </a:ext>
                  </a:extLst>
                </a:gridCol>
                <a:gridCol w="385271">
                  <a:extLst>
                    <a:ext uri="{9D8B030D-6E8A-4147-A177-3AD203B41FA5}">
                      <a16:colId xmlns:a16="http://schemas.microsoft.com/office/drawing/2014/main" val="2667487606"/>
                    </a:ext>
                  </a:extLst>
                </a:gridCol>
                <a:gridCol w="363866">
                  <a:extLst>
                    <a:ext uri="{9D8B030D-6E8A-4147-A177-3AD203B41FA5}">
                      <a16:colId xmlns:a16="http://schemas.microsoft.com/office/drawing/2014/main" val="1067176257"/>
                    </a:ext>
                  </a:extLst>
                </a:gridCol>
              </a:tblGrid>
              <a:tr h="334841">
                <a:tc rowSpan="2">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600" b="1" kern="0" spc="0" dirty="0">
                          <a:solidFill>
                            <a:schemeClr val="bg1"/>
                          </a:solidFill>
                          <a:latin typeface="+mn-lt"/>
                          <a:ea typeface="Verdana Bold" pitchFamily="34" charset="-122"/>
                          <a:cs typeface="Verdana Bold" pitchFamily="34" charset="-120"/>
                        </a:rPr>
                        <a:t>ММК</a:t>
                      </a:r>
                      <a:endParaRPr lang="en-US" sz="600" spc="0" dirty="0">
                        <a:solidFill>
                          <a:schemeClr val="bg1"/>
                        </a:solidFill>
                        <a:latin typeface="+mn-lt"/>
                      </a:endParaRPr>
                    </a:p>
                  </a:txBody>
                  <a:tcPr marL="61108" marR="61108" marT="30554" marB="305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rowSpan="2">
                  <a:txBody>
                    <a:bodyPr/>
                    <a:lstStyle/>
                    <a:p>
                      <a:pPr marL="492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600" b="1" kern="0" spc="0" dirty="0">
                          <a:solidFill>
                            <a:schemeClr val="bg1"/>
                          </a:solidFill>
                          <a:latin typeface="+mn-lt"/>
                          <a:ea typeface="Verdana Bold" pitchFamily="34" charset="-122"/>
                          <a:cs typeface="Verdana Bold" pitchFamily="34" charset="-120"/>
                        </a:rPr>
                        <a:t>ЕД. ИЗМ.</a:t>
                      </a:r>
                      <a:endParaRPr lang="en-US" sz="600" spc="0" dirty="0">
                        <a:solidFill>
                          <a:schemeClr val="bg1"/>
                        </a:solidFill>
                        <a:latin typeface="+mn-lt"/>
                      </a:endParaRPr>
                    </a:p>
                  </a:txBody>
                  <a:tcPr marL="61108" marR="61108" marT="30554" marB="30554"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b="1" kern="0" spc="0" dirty="0">
                          <a:solidFill>
                            <a:schemeClr val="bg1"/>
                          </a:solidFill>
                          <a:latin typeface="+mn-lt"/>
                          <a:ea typeface="Verdana Bold" pitchFamily="34" charset="-122"/>
                          <a:cs typeface="Verdana Bold" pitchFamily="34" charset="-120"/>
                        </a:rPr>
                        <a:t>2023</a:t>
                      </a:r>
                      <a:endParaRPr lang="en-US" sz="60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700" spc="0" dirty="0">
                        <a:latin typeface="+mn-lt"/>
                      </a:endParaRPr>
                    </a:p>
                  </a:txBody>
                  <a:tcPr marL="58574" marR="58574" marT="29287" marB="29287" anchor="ctr">
                    <a:lnB w="12700" cap="flat" cmpd="sng" algn="ctr">
                      <a:solidFill>
                        <a:schemeClr val="bg1"/>
                      </a:solidFill>
                      <a:prstDash val="solid"/>
                      <a:round/>
                      <a:headEnd type="none" w="med" len="med"/>
                      <a:tailEnd type="none" w="med" len="med"/>
                    </a:lnB>
                    <a:solidFill>
                      <a:srgbClr val="004494"/>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spc="0" dirty="0">
                          <a:solidFill>
                            <a:schemeClr val="bg1"/>
                          </a:solidFill>
                          <a:latin typeface="+mn-lt"/>
                        </a:rPr>
                        <a:t>Отклонение от плана</a:t>
                      </a:r>
                      <a:endParaRPr lang="en-US" sz="60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700" spc="0" dirty="0">
                        <a:latin typeface="+mn-lt"/>
                      </a:endParaRPr>
                    </a:p>
                  </a:txBody>
                  <a:tcPr marL="58574" marR="58574" marT="29287" marB="29287" anchor="ctr">
                    <a:lnB w="12700" cap="flat" cmpd="sng" algn="ctr">
                      <a:solidFill>
                        <a:schemeClr val="bg1"/>
                      </a:solidFill>
                      <a:prstDash val="solid"/>
                      <a:round/>
                      <a:headEnd type="none" w="med" len="med"/>
                      <a:tailEnd type="none" w="med" len="med"/>
                    </a:lnB>
                    <a:solidFill>
                      <a:srgbClr val="004494"/>
                    </a:solidFill>
                  </a:tcPr>
                </a:tc>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spc="0" dirty="0">
                          <a:solidFill>
                            <a:schemeClr val="bg1"/>
                          </a:solidFill>
                          <a:latin typeface="+mn-lt"/>
                        </a:rPr>
                        <a:t>Отклонение от 2022</a:t>
                      </a:r>
                      <a:endParaRPr lang="en-US" sz="60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h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700" spc="0" dirty="0">
                        <a:latin typeface="+mn-lt"/>
                      </a:endParaRPr>
                    </a:p>
                  </a:txBody>
                  <a:tcPr marL="58574" marR="58574" marT="29287" marB="29287" anchor="ctr">
                    <a:lnB w="12700" cap="flat" cmpd="sng" algn="ctr">
                      <a:solidFill>
                        <a:schemeClr val="bg1"/>
                      </a:solidFill>
                      <a:prstDash val="solid"/>
                      <a:round/>
                      <a:headEnd type="none" w="med" len="med"/>
                      <a:tailEnd type="none" w="med" len="med"/>
                    </a:lnB>
                    <a:solidFill>
                      <a:srgbClr val="004494"/>
                    </a:solidFill>
                  </a:tcPr>
                </a:tc>
                <a:extLst>
                  <a:ext uri="{0D108BD9-81ED-4DB2-BD59-A6C34878D82A}">
                    <a16:rowId xmlns:a16="http://schemas.microsoft.com/office/drawing/2014/main" val="1348679981"/>
                  </a:ext>
                </a:extLst>
              </a:tr>
              <a:tr h="210861">
                <a:tc vMerge="1">
                  <a:txBody>
                    <a:bodyPr/>
                    <a:lstStyle/>
                    <a:p>
                      <a:endParaRPr lang="ru-RU" dirty="0"/>
                    </a:p>
                  </a:txBody>
                  <a:tcPr/>
                </a:tc>
                <a:tc vMerge="1">
                  <a:txBody>
                    <a:bodyPr/>
                    <a:lstStyle/>
                    <a:p>
                      <a:endParaRPr lang="ru-RU"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b="0" kern="0" spc="0" dirty="0">
                          <a:solidFill>
                            <a:schemeClr val="bg1"/>
                          </a:solidFill>
                          <a:latin typeface="+mn-lt"/>
                          <a:ea typeface="Verdana Bold" pitchFamily="34" charset="-122"/>
                        </a:rPr>
                        <a:t>план</a:t>
                      </a:r>
                      <a:endParaRPr lang="en-US" sz="600" b="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b="0" spc="0" dirty="0">
                          <a:solidFill>
                            <a:schemeClr val="bg1"/>
                          </a:solidFill>
                          <a:latin typeface="+mn-lt"/>
                        </a:rPr>
                        <a:t>факт</a:t>
                      </a:r>
                      <a:endParaRPr lang="en-US" sz="600" b="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b="0" spc="0" dirty="0">
                          <a:solidFill>
                            <a:schemeClr val="bg1"/>
                          </a:solidFill>
                          <a:latin typeface="+mn-lt"/>
                        </a:rPr>
                        <a:t>+/-</a:t>
                      </a:r>
                      <a:endParaRPr lang="en-US" sz="600" b="0" spc="0" dirty="0">
                        <a:solidFill>
                          <a:schemeClr val="bg1"/>
                        </a:solidFill>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b="0" spc="0" dirty="0">
                          <a:solidFill>
                            <a:schemeClr val="bg1"/>
                          </a:solidFill>
                          <a:latin typeface="+mn-lt"/>
                        </a:rPr>
                        <a:t>%</a:t>
                      </a: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b="0" spc="0" dirty="0">
                          <a:solidFill>
                            <a:schemeClr val="bg1"/>
                          </a:solidFill>
                          <a:latin typeface="+mn-lt"/>
                        </a:rPr>
                        <a:t>+/-</a:t>
                      </a: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b="0" spc="0" dirty="0">
                          <a:solidFill>
                            <a:schemeClr val="bg1"/>
                          </a:solidFill>
                          <a:latin typeface="+mn-lt"/>
                        </a:rPr>
                        <a:t>%</a:t>
                      </a: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4494"/>
                    </a:solidFill>
                  </a:tcPr>
                </a:tc>
                <a:extLst>
                  <a:ext uri="{0D108BD9-81ED-4DB2-BD59-A6C34878D82A}">
                    <a16:rowId xmlns:a16="http://schemas.microsoft.com/office/drawing/2014/main" val="1806573216"/>
                  </a:ext>
                </a:extLst>
              </a:tr>
              <a:tr h="302582">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Производство и продажи</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525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63992423"/>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Добыча угля</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solidFill>
                          <a:schemeClr val="tx1"/>
                        </a:solidFill>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extLst>
                  <a:ext uri="{0D108BD9-81ED-4DB2-BD59-A6C34878D82A}">
                    <a16:rowId xmlns:a16="http://schemas.microsoft.com/office/drawing/2014/main" val="2695441682"/>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Выпуск угольного концентрата</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extLst>
                  <a:ext uri="{0D108BD9-81ED-4DB2-BD59-A6C34878D82A}">
                    <a16:rowId xmlns:a16="http://schemas.microsoft.com/office/drawing/2014/main" val="2235139155"/>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extLst>
                  <a:ext uri="{0D108BD9-81ED-4DB2-BD59-A6C34878D82A}">
                    <a16:rowId xmlns:a16="http://schemas.microsoft.com/office/drawing/2014/main" val="524068292"/>
                  </a:ext>
                </a:extLst>
              </a:tr>
              <a:tr h="468048">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p>
                      <a:pPr marL="9525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extLst>
                  <a:ext uri="{0D108BD9-81ED-4DB2-BD59-A6C34878D82A}">
                    <a16:rowId xmlns:a16="http://schemas.microsoft.com/office/drawing/2014/main" val="2412190140"/>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96DDB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extLst>
                  <a:ext uri="{0D108BD9-81ED-4DB2-BD59-A6C34878D82A}">
                    <a16:rowId xmlns:a16="http://schemas.microsoft.com/office/drawing/2014/main" val="2197726143"/>
                  </a:ext>
                </a:extLst>
              </a:tr>
              <a:tr h="3770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ru-RU" sz="600" dirty="0">
                          <a:latin typeface="+mn-lt"/>
                        </a:rPr>
                        <a:t>Тыс. тонн</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extLst>
                  <a:ext uri="{0D108BD9-81ED-4DB2-BD59-A6C34878D82A}">
                    <a16:rowId xmlns:a16="http://schemas.microsoft.com/office/drawing/2014/main" val="1507040648"/>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525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502489372"/>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a:t>
                      </a: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extLst>
                  <a:ext uri="{0D108BD9-81ED-4DB2-BD59-A6C34878D82A}">
                    <a16:rowId xmlns:a16="http://schemas.microsoft.com/office/drawing/2014/main" val="2481019347"/>
                  </a:ext>
                </a:extLst>
              </a:tr>
              <a:tr h="363987">
                <a:tc>
                  <a:txBody>
                    <a:bodyPr/>
                    <a:lstStyle/>
                    <a:p>
                      <a:pPr marL="138113"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Lorem ipsum dolor sit </a:t>
                      </a:r>
                      <a:r>
                        <a:rPr lang="en-US" sz="600" dirty="0" err="1">
                          <a:latin typeface="+mn-lt"/>
                        </a:rPr>
                        <a:t>amet</a:t>
                      </a:r>
                      <a:endParaRPr lang="en-US" sz="600" dirty="0">
                        <a:latin typeface="+mn-lt"/>
                      </a:endParaRP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marL="9525"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latin typeface="+mn-lt"/>
                        </a:rPr>
                        <a:t>%</a:t>
                      </a:r>
                    </a:p>
                  </a:txBody>
                  <a:tcPr marL="39144" marR="39144" marT="19572" marB="19572"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8F8F8"/>
                    </a:solidFill>
                  </a:tcPr>
                </a:tc>
                <a:tc>
                  <a:txBody>
                    <a:bodyPr/>
                    <a:lstStyle/>
                    <a:p>
                      <a:pPr algn="ctr"/>
                      <a:endParaRPr lang="ru-RU" sz="600" dirty="0"/>
                    </a:p>
                  </a:txBody>
                  <a:tcPr marL="39144" marR="39144" marT="19572" marB="19572">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FFA298"/>
                    </a:solidFill>
                  </a:tcPr>
                </a:tc>
                <a:extLst>
                  <a:ext uri="{0D108BD9-81ED-4DB2-BD59-A6C34878D82A}">
                    <a16:rowId xmlns:a16="http://schemas.microsoft.com/office/drawing/2014/main" val="1619937792"/>
                  </a:ext>
                </a:extLst>
              </a:tr>
            </a:tbl>
          </a:graphicData>
        </a:graphic>
      </p:graphicFrame>
      <p:sp>
        <p:nvSpPr>
          <p:cNvPr id="13" name="Прямоугольник 12">
            <a:extLst>
              <a:ext uri="{FF2B5EF4-FFF2-40B4-BE49-F238E27FC236}">
                <a16:creationId xmlns:a16="http://schemas.microsoft.com/office/drawing/2014/main" id="{551FD2DC-6C4F-4F4A-B4E4-429FF7A2785C}"/>
              </a:ext>
            </a:extLst>
          </p:cNvPr>
          <p:cNvSpPr/>
          <p:nvPr/>
        </p:nvSpPr>
        <p:spPr>
          <a:xfrm>
            <a:off x="678507" y="2651506"/>
            <a:ext cx="3521927" cy="166712"/>
          </a:xfrm>
          <a:prstGeom prst="rect">
            <a:avLst/>
          </a:prstGeom>
        </p:spPr>
        <p:txBody>
          <a:bodyPr wrap="square" lIns="0" tIns="0" rIns="0" bIns="0" numCol="1" spcCol="180000" anchor="t">
            <a:spAutoFit/>
          </a:bodyPr>
          <a:lstStyle/>
          <a:p>
            <a:pPr defTabSz="342908">
              <a:lnSpc>
                <a:spcPts val="1297"/>
              </a:lnSpc>
            </a:pPr>
            <a:r>
              <a:rPr lang="ru-RU" sz="800" b="1" dirty="0">
                <a:solidFill>
                  <a:srgbClr val="004494"/>
                </a:solidFill>
                <a:latin typeface="+mn-lt"/>
                <a:ea typeface="Verdana Bold" pitchFamily="34" charset="-122"/>
              </a:rPr>
              <a:t>Правила визуального оформления таблиц:</a:t>
            </a:r>
          </a:p>
        </p:txBody>
      </p:sp>
      <p:sp>
        <p:nvSpPr>
          <p:cNvPr id="15" name="TextBox 14">
            <a:extLst>
              <a:ext uri="{FF2B5EF4-FFF2-40B4-BE49-F238E27FC236}">
                <a16:creationId xmlns:a16="http://schemas.microsoft.com/office/drawing/2014/main" id="{58C120AB-77CF-42E4-A36A-312E7323C989}"/>
              </a:ext>
            </a:extLst>
          </p:cNvPr>
          <p:cNvSpPr txBox="1"/>
          <p:nvPr/>
        </p:nvSpPr>
        <p:spPr>
          <a:xfrm>
            <a:off x="684813" y="1729773"/>
            <a:ext cx="3167133" cy="500137"/>
          </a:xfrm>
          <a:prstGeom prst="rect">
            <a:avLst/>
          </a:prstGeom>
          <a:noFill/>
        </p:spPr>
        <p:txBody>
          <a:bodyPr wrap="square" lIns="0" tIns="0" rIns="0" bIns="0">
            <a:spAutoFit/>
          </a:bodyPr>
          <a:lstStyle/>
          <a:p>
            <a:pPr defTabSz="342908">
              <a:lnSpc>
                <a:spcPts val="1250"/>
              </a:lnSpc>
              <a:spcBef>
                <a:spcPts val="400"/>
              </a:spcBef>
              <a:buClr>
                <a:srgbClr val="009FE3"/>
              </a:buClr>
              <a:buSzPct val="140000"/>
              <a:defRPr/>
            </a:pPr>
            <a:r>
              <a:rPr lang="ru-RU" sz="800" dirty="0">
                <a:solidFill>
                  <a:srgbClr val="333333"/>
                </a:solidFill>
                <a:latin typeface="+mn-lt"/>
                <a:ea typeface="Verdana Regular" pitchFamily="34" charset="-122"/>
              </a:rPr>
              <a:t>Для использования таблицы в своей презентации скопируйте нужную из Библиотеки слайдов или постройте новую, придерживаясь правил оформления.</a:t>
            </a:r>
          </a:p>
        </p:txBody>
      </p:sp>
    </p:spTree>
    <p:extLst>
      <p:ext uri="{BB962C8B-B14F-4D97-AF65-F5344CB8AC3E}">
        <p14:creationId xmlns:p14="http://schemas.microsoft.com/office/powerpoint/2010/main" val="3228909178"/>
      </p:ext>
    </p:extLst>
  </p:cSld>
  <p:clrMapOvr>
    <a:masterClrMapping/>
  </p:clrMapOvr>
</p:sld>
</file>

<file path=ppt/theme/theme1.xml><?xml version="1.0" encoding="utf-8"?>
<a:theme xmlns:a="http://schemas.openxmlformats.org/drawingml/2006/main" name="Титульные слайды">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лайды с контентом">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pPr>
      <a:bodyPr wrap="square" lIns="0" tIns="0" rIns="0" bIns="0" rtlCol="0" anchor="ctr"/>
      <a:lstStyle>
        <a:defPPr algn="ctr">
          <a:lnSpc>
            <a:spcPts val="961"/>
          </a:lnSpc>
          <a:defRPr sz="769" b="1" spc="-48" dirty="0">
            <a:solidFill>
              <a:srgbClr val="004494"/>
            </a:solidFill>
            <a:latin typeface="+mn-lt"/>
            <a:ea typeface="Verdana Bold" pitchFamily="34" charset="-122"/>
            <a:cs typeface="Verdana Bold" pitchFamily="34" charset="-120"/>
          </a:defRPr>
        </a:defPPr>
      </a:lstStyle>
    </a:spDef>
  </a:objectDefaults>
  <a:extraClrSchemeLst/>
</a:theme>
</file>

<file path=ppt/theme/theme3.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30833</TotalTime>
  <Words>1559</Words>
  <Application>Microsoft Office PowerPoint</Application>
  <PresentationFormat>Широкоэкранный</PresentationFormat>
  <Paragraphs>282</Paragraphs>
  <Slides>10</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2</vt:i4>
      </vt:variant>
      <vt:variant>
        <vt:lpstr>Заголовки слайдов</vt:lpstr>
      </vt:variant>
      <vt:variant>
        <vt:i4>10</vt:i4>
      </vt:variant>
    </vt:vector>
  </HeadingPairs>
  <TitlesOfParts>
    <vt:vector size="20" baseType="lpstr">
      <vt:lpstr>Arial</vt:lpstr>
      <vt:lpstr>Calibri</vt:lpstr>
      <vt:lpstr>Franklin Gothic Medium</vt:lpstr>
      <vt:lpstr>Roboto</vt:lpstr>
      <vt:lpstr>verdana</vt:lpstr>
      <vt:lpstr>verdana</vt:lpstr>
      <vt:lpstr>Verdana Bold</vt:lpstr>
      <vt:lpstr>Verdana Regular</vt:lpstr>
      <vt:lpstr>Титульные слайды</vt:lpstr>
      <vt:lpstr>Слайды с контентом</vt:lpstr>
      <vt:lpstr>ЗАЩИТА ПРОЕКТА КОМАНДЫ № </vt:lpstr>
      <vt:lpstr>КАРТОЧКА КОМАНДЫ</vt:lpstr>
      <vt:lpstr>ОБЯЗАТЕЛЬНЫЕ РАЗДЕЛЫ</vt:lpstr>
      <vt:lpstr>ПОСТАНОВКА ЗАДАЧИ</vt:lpstr>
      <vt:lpstr>РЕКОМЕНДАЦИИ ПО ОФОРМЛЕНИЮ ПРЕЗЕНТАЦИИ</vt:lpstr>
      <vt:lpstr>ЦВЕТОВАЯ ПАЛИТРА</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PRESIUM</dc:creator>
  <cp:lastModifiedBy>Шмелёва Анна Евгеньевна</cp:lastModifiedBy>
  <cp:revision>966</cp:revision>
  <dcterms:created xsi:type="dcterms:W3CDTF">2023-04-28T14:35:56Z</dcterms:created>
  <dcterms:modified xsi:type="dcterms:W3CDTF">2025-07-10T05:47:42Z</dcterms:modified>
</cp:coreProperties>
</file>